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notesMasterIdLst>
    <p:notesMasterId r:id="rId16"/>
  </p:notesMasterIdLst>
  <p:sldIdLst>
    <p:sldId id="256" r:id="rId2"/>
    <p:sldId id="257" r:id="rId3"/>
    <p:sldId id="258" r:id="rId4"/>
    <p:sldId id="259" r:id="rId5"/>
    <p:sldId id="260" r:id="rId6"/>
    <p:sldId id="261" r:id="rId7"/>
    <p:sldId id="263" r:id="rId8"/>
    <p:sldId id="262" r:id="rId9"/>
    <p:sldId id="264" r:id="rId10"/>
    <p:sldId id="265" r:id="rId11"/>
    <p:sldId id="266" r:id="rId12"/>
    <p:sldId id="267" r:id="rId13"/>
    <p:sldId id="268"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ADEE3D-1263-44CC-851A-A350DC51BB98}" v="45" dt="2025-04-02T22:21:42.6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75" d="100"/>
          <a:sy n="75" d="100"/>
        </p:scale>
        <p:origin x="58" y="394"/>
      </p:cViewPr>
      <p:guideLst/>
    </p:cSldViewPr>
  </p:slideViewPr>
  <p:notesTextViewPr>
    <p:cViewPr>
      <p:scale>
        <a:sx n="1" d="1"/>
        <a:sy n="1" d="1"/>
      </p:scale>
      <p:origin x="0" y="-71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elsey Buman" userId="d1c98e5385d2b7f5" providerId="LiveId" clId="{58ADEE3D-1263-44CC-851A-A350DC51BB98}"/>
    <pc:docChg chg="undo custSel addSld modSld sldOrd">
      <pc:chgData name="Chelsey Buman" userId="d1c98e5385d2b7f5" providerId="LiveId" clId="{58ADEE3D-1263-44CC-851A-A350DC51BB98}" dt="2025-04-02T22:21:47.584" v="5797" actId="26606"/>
      <pc:docMkLst>
        <pc:docMk/>
      </pc:docMkLst>
      <pc:sldChg chg="modSp mod modAnim modNotesTx">
        <pc:chgData name="Chelsey Buman" userId="d1c98e5385d2b7f5" providerId="LiveId" clId="{58ADEE3D-1263-44CC-851A-A350DC51BB98}" dt="2025-04-02T21:50:20.088" v="2756" actId="20577"/>
        <pc:sldMkLst>
          <pc:docMk/>
          <pc:sldMk cId="4001435735" sldId="258"/>
        </pc:sldMkLst>
        <pc:spChg chg="mod">
          <ac:chgData name="Chelsey Buman" userId="d1c98e5385d2b7f5" providerId="LiveId" clId="{58ADEE3D-1263-44CC-851A-A350DC51BB98}" dt="2025-04-02T21:46:57.781" v="2353" actId="20577"/>
          <ac:spMkLst>
            <pc:docMk/>
            <pc:sldMk cId="4001435735" sldId="258"/>
            <ac:spMk id="3" creationId="{6534B1FF-6290-21AB-0C3B-2EBE8200E39D}"/>
          </ac:spMkLst>
        </pc:spChg>
      </pc:sldChg>
      <pc:sldChg chg="addSp delSp modSp mod modTransition setBg modAnim modNotesTx">
        <pc:chgData name="Chelsey Buman" userId="d1c98e5385d2b7f5" providerId="LiveId" clId="{58ADEE3D-1263-44CC-851A-A350DC51BB98}" dt="2025-04-02T21:35:00.789" v="1108" actId="26606"/>
        <pc:sldMkLst>
          <pc:docMk/>
          <pc:sldMk cId="2328322320" sldId="262"/>
        </pc:sldMkLst>
        <pc:spChg chg="mod">
          <ac:chgData name="Chelsey Buman" userId="d1c98e5385d2b7f5" providerId="LiveId" clId="{58ADEE3D-1263-44CC-851A-A350DC51BB98}" dt="2025-04-02T21:35:00.789" v="1108" actId="26606"/>
          <ac:spMkLst>
            <pc:docMk/>
            <pc:sldMk cId="2328322320" sldId="262"/>
            <ac:spMk id="2" creationId="{C66B4887-B26E-72F9-798D-07736911D48E}"/>
          </ac:spMkLst>
        </pc:spChg>
        <pc:spChg chg="mod">
          <ac:chgData name="Chelsey Buman" userId="d1c98e5385d2b7f5" providerId="LiveId" clId="{58ADEE3D-1263-44CC-851A-A350DC51BB98}" dt="2025-04-02T21:35:00.789" v="1108" actId="26606"/>
          <ac:spMkLst>
            <pc:docMk/>
            <pc:sldMk cId="2328322320" sldId="262"/>
            <ac:spMk id="3" creationId="{CF9041A0-3695-8D5C-A97B-B397EC851F7B}"/>
          </ac:spMkLst>
        </pc:spChg>
        <pc:spChg chg="add del">
          <ac:chgData name="Chelsey Buman" userId="d1c98e5385d2b7f5" providerId="LiveId" clId="{58ADEE3D-1263-44CC-851A-A350DC51BB98}" dt="2025-04-02T21:35:00.773" v="1107" actId="26606"/>
          <ac:spMkLst>
            <pc:docMk/>
            <pc:sldMk cId="2328322320" sldId="262"/>
            <ac:spMk id="10" creationId="{EBAF395E-7D52-496C-ACDD-468AEC1ADF0A}"/>
          </ac:spMkLst>
        </pc:spChg>
        <pc:spChg chg="add">
          <ac:chgData name="Chelsey Buman" userId="d1c98e5385d2b7f5" providerId="LiveId" clId="{58ADEE3D-1263-44CC-851A-A350DC51BB98}" dt="2025-04-02T21:35:00.789" v="1108" actId="26606"/>
          <ac:spMkLst>
            <pc:docMk/>
            <pc:sldMk cId="2328322320" sldId="262"/>
            <ac:spMk id="18" creationId="{EBAF395E-7D52-496C-ACDD-468AEC1ADF0A}"/>
          </ac:spMkLst>
        </pc:spChg>
        <pc:picChg chg="add mod ord">
          <ac:chgData name="Chelsey Buman" userId="d1c98e5385d2b7f5" providerId="LiveId" clId="{58ADEE3D-1263-44CC-851A-A350DC51BB98}" dt="2025-04-02T21:35:00.789" v="1108" actId="26606"/>
          <ac:picMkLst>
            <pc:docMk/>
            <pc:sldMk cId="2328322320" sldId="262"/>
            <ac:picMk id="5" creationId="{C67F1F75-B691-A7FC-3853-56A3BF619FA1}"/>
          </ac:picMkLst>
        </pc:picChg>
        <pc:cxnChg chg="add del">
          <ac:chgData name="Chelsey Buman" userId="d1c98e5385d2b7f5" providerId="LiveId" clId="{58ADEE3D-1263-44CC-851A-A350DC51BB98}" dt="2025-04-02T21:35:00.773" v="1107" actId="26606"/>
          <ac:cxnSpMkLst>
            <pc:docMk/>
            <pc:sldMk cId="2328322320" sldId="262"/>
            <ac:cxnSpMk id="12" creationId="{56BAADB1-054E-4A82-8D07-643BD1F433EF}"/>
          </ac:cxnSpMkLst>
        </pc:cxnChg>
        <pc:cxnChg chg="add del">
          <ac:chgData name="Chelsey Buman" userId="d1c98e5385d2b7f5" providerId="LiveId" clId="{58ADEE3D-1263-44CC-851A-A350DC51BB98}" dt="2025-04-02T21:35:00.773" v="1107" actId="26606"/>
          <ac:cxnSpMkLst>
            <pc:docMk/>
            <pc:sldMk cId="2328322320" sldId="262"/>
            <ac:cxnSpMk id="14" creationId="{B3121654-FB13-441C-AB60-76710D9170C9}"/>
          </ac:cxnSpMkLst>
        </pc:cxnChg>
        <pc:cxnChg chg="add del">
          <ac:chgData name="Chelsey Buman" userId="d1c98e5385d2b7f5" providerId="LiveId" clId="{58ADEE3D-1263-44CC-851A-A350DC51BB98}" dt="2025-04-02T21:35:00.773" v="1107" actId="26606"/>
          <ac:cxnSpMkLst>
            <pc:docMk/>
            <pc:sldMk cId="2328322320" sldId="262"/>
            <ac:cxnSpMk id="16" creationId="{C58D2D3E-B980-4D6F-BBFB-DF7A3A947292}"/>
          </ac:cxnSpMkLst>
        </pc:cxnChg>
        <pc:cxnChg chg="add">
          <ac:chgData name="Chelsey Buman" userId="d1c98e5385d2b7f5" providerId="LiveId" clId="{58ADEE3D-1263-44CC-851A-A350DC51BB98}" dt="2025-04-02T21:35:00.789" v="1108" actId="26606"/>
          <ac:cxnSpMkLst>
            <pc:docMk/>
            <pc:sldMk cId="2328322320" sldId="262"/>
            <ac:cxnSpMk id="19" creationId="{56BAADB1-054E-4A82-8D07-643BD1F433EF}"/>
          </ac:cxnSpMkLst>
        </pc:cxnChg>
        <pc:cxnChg chg="add">
          <ac:chgData name="Chelsey Buman" userId="d1c98e5385d2b7f5" providerId="LiveId" clId="{58ADEE3D-1263-44CC-851A-A350DC51BB98}" dt="2025-04-02T21:35:00.789" v="1108" actId="26606"/>
          <ac:cxnSpMkLst>
            <pc:docMk/>
            <pc:sldMk cId="2328322320" sldId="262"/>
            <ac:cxnSpMk id="20" creationId="{B3121654-FB13-441C-AB60-76710D9170C9}"/>
          </ac:cxnSpMkLst>
        </pc:cxnChg>
        <pc:cxnChg chg="add">
          <ac:chgData name="Chelsey Buman" userId="d1c98e5385d2b7f5" providerId="LiveId" clId="{58ADEE3D-1263-44CC-851A-A350DC51BB98}" dt="2025-04-02T21:35:00.789" v="1108" actId="26606"/>
          <ac:cxnSpMkLst>
            <pc:docMk/>
            <pc:sldMk cId="2328322320" sldId="262"/>
            <ac:cxnSpMk id="21" creationId="{C58D2D3E-B980-4D6F-BBFB-DF7A3A947292}"/>
          </ac:cxnSpMkLst>
        </pc:cxnChg>
      </pc:sldChg>
      <pc:sldChg chg="addSp delSp modSp new mod ord modTransition setBg">
        <pc:chgData name="Chelsey Buman" userId="d1c98e5385d2b7f5" providerId="LiveId" clId="{58ADEE3D-1263-44CC-851A-A350DC51BB98}" dt="2025-04-02T21:33:54.067" v="1099"/>
        <pc:sldMkLst>
          <pc:docMk/>
          <pc:sldMk cId="3517566643" sldId="263"/>
        </pc:sldMkLst>
        <pc:spChg chg="mod">
          <ac:chgData name="Chelsey Buman" userId="d1c98e5385d2b7f5" providerId="LiveId" clId="{58ADEE3D-1263-44CC-851A-A350DC51BB98}" dt="2025-04-02T21:33:45.646" v="1098" actId="26606"/>
          <ac:spMkLst>
            <pc:docMk/>
            <pc:sldMk cId="3517566643" sldId="263"/>
            <ac:spMk id="2" creationId="{8D27B20F-9502-0F93-DB39-E83D7EFFA2BF}"/>
          </ac:spMkLst>
        </pc:spChg>
        <pc:spChg chg="del">
          <ac:chgData name="Chelsey Buman" userId="d1c98e5385d2b7f5" providerId="LiveId" clId="{58ADEE3D-1263-44CC-851A-A350DC51BB98}" dt="2025-04-02T21:33:45.646" v="1098" actId="26606"/>
          <ac:spMkLst>
            <pc:docMk/>
            <pc:sldMk cId="3517566643" sldId="263"/>
            <ac:spMk id="3" creationId="{3E5C1BB8-E50B-25ED-F527-8F41B0C75783}"/>
          </ac:spMkLst>
        </pc:spChg>
        <pc:spChg chg="add">
          <ac:chgData name="Chelsey Buman" userId="d1c98e5385d2b7f5" providerId="LiveId" clId="{58ADEE3D-1263-44CC-851A-A350DC51BB98}" dt="2025-04-02T21:33:45.646" v="1098" actId="26606"/>
          <ac:spMkLst>
            <pc:docMk/>
            <pc:sldMk cId="3517566643" sldId="263"/>
            <ac:spMk id="15" creationId="{60220DBA-8988-4873-8FCD-3FFAC3CF13F6}"/>
          </ac:spMkLst>
        </pc:spChg>
        <pc:picChg chg="add">
          <ac:chgData name="Chelsey Buman" userId="d1c98e5385d2b7f5" providerId="LiveId" clId="{58ADEE3D-1263-44CC-851A-A350DC51BB98}" dt="2025-04-02T21:33:45.646" v="1098" actId="26606"/>
          <ac:picMkLst>
            <pc:docMk/>
            <pc:sldMk cId="3517566643" sldId="263"/>
            <ac:picMk id="5" creationId="{6CDA9D83-A5D8-5C56-9683-F6A8560215D7}"/>
          </ac:picMkLst>
        </pc:picChg>
        <pc:cxnChg chg="add">
          <ac:chgData name="Chelsey Buman" userId="d1c98e5385d2b7f5" providerId="LiveId" clId="{58ADEE3D-1263-44CC-851A-A350DC51BB98}" dt="2025-04-02T21:33:45.646" v="1098" actId="26606"/>
          <ac:cxnSpMkLst>
            <pc:docMk/>
            <pc:sldMk cId="3517566643" sldId="263"/>
            <ac:cxnSpMk id="9" creationId="{A240FCEE-B6E2-46D0-9BB0-F45F79545E9D}"/>
          </ac:cxnSpMkLst>
        </pc:cxnChg>
        <pc:cxnChg chg="add">
          <ac:chgData name="Chelsey Buman" userId="d1c98e5385d2b7f5" providerId="LiveId" clId="{58ADEE3D-1263-44CC-851A-A350DC51BB98}" dt="2025-04-02T21:33:45.646" v="1098" actId="26606"/>
          <ac:cxnSpMkLst>
            <pc:docMk/>
            <pc:sldMk cId="3517566643" sldId="263"/>
            <ac:cxnSpMk id="11" creationId="{3BD2FB83-3783-4477-80B5-DA5BF10BAF57}"/>
          </ac:cxnSpMkLst>
        </pc:cxnChg>
        <pc:cxnChg chg="add">
          <ac:chgData name="Chelsey Buman" userId="d1c98e5385d2b7f5" providerId="LiveId" clId="{58ADEE3D-1263-44CC-851A-A350DC51BB98}" dt="2025-04-02T21:33:45.646" v="1098" actId="26606"/>
          <ac:cxnSpMkLst>
            <pc:docMk/>
            <pc:sldMk cId="3517566643" sldId="263"/>
            <ac:cxnSpMk id="13" creationId="{E83EA203-71D5-49C0-9626-FFA8E46787B0}"/>
          </ac:cxnSpMkLst>
        </pc:cxnChg>
        <pc:cxnChg chg="add">
          <ac:chgData name="Chelsey Buman" userId="d1c98e5385d2b7f5" providerId="LiveId" clId="{58ADEE3D-1263-44CC-851A-A350DC51BB98}" dt="2025-04-02T21:33:45.646" v="1098" actId="26606"/>
          <ac:cxnSpMkLst>
            <pc:docMk/>
            <pc:sldMk cId="3517566643" sldId="263"/>
            <ac:cxnSpMk id="17" creationId="{3A8CB1B5-064D-4590-A7F2-70C604854D32}"/>
          </ac:cxnSpMkLst>
        </pc:cxnChg>
        <pc:cxnChg chg="add">
          <ac:chgData name="Chelsey Buman" userId="d1c98e5385d2b7f5" providerId="LiveId" clId="{58ADEE3D-1263-44CC-851A-A350DC51BB98}" dt="2025-04-02T21:33:45.646" v="1098" actId="26606"/>
          <ac:cxnSpMkLst>
            <pc:docMk/>
            <pc:sldMk cId="3517566643" sldId="263"/>
            <ac:cxnSpMk id="19" creationId="{95C0F619-4F98-49B2-B92F-39B242F38F5D}"/>
          </ac:cxnSpMkLst>
        </pc:cxnChg>
      </pc:sldChg>
      <pc:sldChg chg="addSp delSp modSp new mod modTransition setBg">
        <pc:chgData name="Chelsey Buman" userId="d1c98e5385d2b7f5" providerId="LiveId" clId="{58ADEE3D-1263-44CC-851A-A350DC51BB98}" dt="2025-04-02T21:51:53.318" v="2780"/>
        <pc:sldMkLst>
          <pc:docMk/>
          <pc:sldMk cId="2040587149" sldId="264"/>
        </pc:sldMkLst>
        <pc:spChg chg="mod">
          <ac:chgData name="Chelsey Buman" userId="d1c98e5385d2b7f5" providerId="LiveId" clId="{58ADEE3D-1263-44CC-851A-A350DC51BB98}" dt="2025-04-02T21:35:31.245" v="1128" actId="26606"/>
          <ac:spMkLst>
            <pc:docMk/>
            <pc:sldMk cId="2040587149" sldId="264"/>
            <ac:spMk id="2" creationId="{49443D9A-45F6-2C6D-B271-503851C58E42}"/>
          </ac:spMkLst>
        </pc:spChg>
        <pc:spChg chg="del">
          <ac:chgData name="Chelsey Buman" userId="d1c98e5385d2b7f5" providerId="LiveId" clId="{58ADEE3D-1263-44CC-851A-A350DC51BB98}" dt="2025-04-02T21:35:31.245" v="1128" actId="26606"/>
          <ac:spMkLst>
            <pc:docMk/>
            <pc:sldMk cId="2040587149" sldId="264"/>
            <ac:spMk id="3" creationId="{8337A6F4-2614-935B-7222-F0C89F625BAE}"/>
          </ac:spMkLst>
        </pc:spChg>
        <pc:spChg chg="add">
          <ac:chgData name="Chelsey Buman" userId="d1c98e5385d2b7f5" providerId="LiveId" clId="{58ADEE3D-1263-44CC-851A-A350DC51BB98}" dt="2025-04-02T21:35:31.245" v="1128" actId="26606"/>
          <ac:spMkLst>
            <pc:docMk/>
            <pc:sldMk cId="2040587149" sldId="264"/>
            <ac:spMk id="15" creationId="{60220DBA-8988-4873-8FCD-3FFAC3CF13F6}"/>
          </ac:spMkLst>
        </pc:spChg>
        <pc:picChg chg="add">
          <ac:chgData name="Chelsey Buman" userId="d1c98e5385d2b7f5" providerId="LiveId" clId="{58ADEE3D-1263-44CC-851A-A350DC51BB98}" dt="2025-04-02T21:35:31.245" v="1128" actId="26606"/>
          <ac:picMkLst>
            <pc:docMk/>
            <pc:sldMk cId="2040587149" sldId="264"/>
            <ac:picMk id="5" creationId="{C3AA7FDF-4097-C346-99C8-0B9B1383E47A}"/>
          </ac:picMkLst>
        </pc:picChg>
        <pc:cxnChg chg="add">
          <ac:chgData name="Chelsey Buman" userId="d1c98e5385d2b7f5" providerId="LiveId" clId="{58ADEE3D-1263-44CC-851A-A350DC51BB98}" dt="2025-04-02T21:35:31.245" v="1128" actId="26606"/>
          <ac:cxnSpMkLst>
            <pc:docMk/>
            <pc:sldMk cId="2040587149" sldId="264"/>
            <ac:cxnSpMk id="9" creationId="{A240FCEE-B6E2-46D0-9BB0-F45F79545E9D}"/>
          </ac:cxnSpMkLst>
        </pc:cxnChg>
        <pc:cxnChg chg="add">
          <ac:chgData name="Chelsey Buman" userId="d1c98e5385d2b7f5" providerId="LiveId" clId="{58ADEE3D-1263-44CC-851A-A350DC51BB98}" dt="2025-04-02T21:35:31.245" v="1128" actId="26606"/>
          <ac:cxnSpMkLst>
            <pc:docMk/>
            <pc:sldMk cId="2040587149" sldId="264"/>
            <ac:cxnSpMk id="11" creationId="{3BD2FB83-3783-4477-80B5-DA5BF10BAF57}"/>
          </ac:cxnSpMkLst>
        </pc:cxnChg>
        <pc:cxnChg chg="add">
          <ac:chgData name="Chelsey Buman" userId="d1c98e5385d2b7f5" providerId="LiveId" clId="{58ADEE3D-1263-44CC-851A-A350DC51BB98}" dt="2025-04-02T21:35:31.245" v="1128" actId="26606"/>
          <ac:cxnSpMkLst>
            <pc:docMk/>
            <pc:sldMk cId="2040587149" sldId="264"/>
            <ac:cxnSpMk id="13" creationId="{E83EA203-71D5-49C0-9626-FFA8E46787B0}"/>
          </ac:cxnSpMkLst>
        </pc:cxnChg>
        <pc:cxnChg chg="add">
          <ac:chgData name="Chelsey Buman" userId="d1c98e5385d2b7f5" providerId="LiveId" clId="{58ADEE3D-1263-44CC-851A-A350DC51BB98}" dt="2025-04-02T21:35:31.245" v="1128" actId="26606"/>
          <ac:cxnSpMkLst>
            <pc:docMk/>
            <pc:sldMk cId="2040587149" sldId="264"/>
            <ac:cxnSpMk id="17" creationId="{F1981B13-F880-47D1-BA19-C2C84FC75451}"/>
          </ac:cxnSpMkLst>
        </pc:cxnChg>
        <pc:cxnChg chg="add">
          <ac:chgData name="Chelsey Buman" userId="d1c98e5385d2b7f5" providerId="LiveId" clId="{58ADEE3D-1263-44CC-851A-A350DC51BB98}" dt="2025-04-02T21:35:31.245" v="1128" actId="26606"/>
          <ac:cxnSpMkLst>
            <pc:docMk/>
            <pc:sldMk cId="2040587149" sldId="264"/>
            <ac:cxnSpMk id="19" creationId="{D9889C86-81F5-4E2B-A1BF-3DC57716B53F}"/>
          </ac:cxnSpMkLst>
        </pc:cxnChg>
        <pc:cxnChg chg="add">
          <ac:chgData name="Chelsey Buman" userId="d1c98e5385d2b7f5" providerId="LiveId" clId="{58ADEE3D-1263-44CC-851A-A350DC51BB98}" dt="2025-04-02T21:35:31.245" v="1128" actId="26606"/>
          <ac:cxnSpMkLst>
            <pc:docMk/>
            <pc:sldMk cId="2040587149" sldId="264"/>
            <ac:cxnSpMk id="21" creationId="{0D1651B2-663F-4ED2-A7D2-9D74A5DFD19E}"/>
          </ac:cxnSpMkLst>
        </pc:cxnChg>
      </pc:sldChg>
      <pc:sldChg chg="addSp modSp new mod modTransition setBg modAnim modNotesTx">
        <pc:chgData name="Chelsey Buman" userId="d1c98e5385d2b7f5" providerId="LiveId" clId="{58ADEE3D-1263-44CC-851A-A350DC51BB98}" dt="2025-04-02T21:52:09.958" v="2782"/>
        <pc:sldMkLst>
          <pc:docMk/>
          <pc:sldMk cId="2184292353" sldId="265"/>
        </pc:sldMkLst>
        <pc:spChg chg="mod">
          <ac:chgData name="Chelsey Buman" userId="d1c98e5385d2b7f5" providerId="LiveId" clId="{58ADEE3D-1263-44CC-851A-A350DC51BB98}" dt="2025-04-02T21:51:10.694" v="2760" actId="26606"/>
          <ac:spMkLst>
            <pc:docMk/>
            <pc:sldMk cId="2184292353" sldId="265"/>
            <ac:spMk id="2" creationId="{B0DA87A3-C417-B799-5E68-95E1A096B641}"/>
          </ac:spMkLst>
        </pc:spChg>
        <pc:spChg chg="mod">
          <ac:chgData name="Chelsey Buman" userId="d1c98e5385d2b7f5" providerId="LiveId" clId="{58ADEE3D-1263-44CC-851A-A350DC51BB98}" dt="2025-04-02T21:51:10.694" v="2760" actId="26606"/>
          <ac:spMkLst>
            <pc:docMk/>
            <pc:sldMk cId="2184292353" sldId="265"/>
            <ac:spMk id="3" creationId="{C33BCE3E-6CB6-BD1B-B25C-B6C26CBE4D14}"/>
          </ac:spMkLst>
        </pc:spChg>
        <pc:spChg chg="add mod">
          <ac:chgData name="Chelsey Buman" userId="d1c98e5385d2b7f5" providerId="LiveId" clId="{58ADEE3D-1263-44CC-851A-A350DC51BB98}" dt="2025-04-02T21:51:10.694" v="2760" actId="26606"/>
          <ac:spMkLst>
            <pc:docMk/>
            <pc:sldMk cId="2184292353" sldId="265"/>
            <ac:spMk id="6" creationId="{38CD611C-5037-5664-B924-A58BA067EB89}"/>
          </ac:spMkLst>
        </pc:spChg>
        <pc:spChg chg="add">
          <ac:chgData name="Chelsey Buman" userId="d1c98e5385d2b7f5" providerId="LiveId" clId="{58ADEE3D-1263-44CC-851A-A350DC51BB98}" dt="2025-04-02T21:51:10.694" v="2760" actId="26606"/>
          <ac:spMkLst>
            <pc:docMk/>
            <pc:sldMk cId="2184292353" sldId="265"/>
            <ac:spMk id="11" creationId="{EBAF395E-7D52-496C-ACDD-468AEC1ADF0A}"/>
          </ac:spMkLst>
        </pc:spChg>
        <pc:picChg chg="add mod ord">
          <ac:chgData name="Chelsey Buman" userId="d1c98e5385d2b7f5" providerId="LiveId" clId="{58ADEE3D-1263-44CC-851A-A350DC51BB98}" dt="2025-04-02T21:51:10.694" v="2760" actId="26606"/>
          <ac:picMkLst>
            <pc:docMk/>
            <pc:sldMk cId="2184292353" sldId="265"/>
            <ac:picMk id="5" creationId="{44FCF77F-6887-922F-7934-C67C1437C8B0}"/>
          </ac:picMkLst>
        </pc:picChg>
        <pc:cxnChg chg="add">
          <ac:chgData name="Chelsey Buman" userId="d1c98e5385d2b7f5" providerId="LiveId" clId="{58ADEE3D-1263-44CC-851A-A350DC51BB98}" dt="2025-04-02T21:51:10.694" v="2760" actId="26606"/>
          <ac:cxnSpMkLst>
            <pc:docMk/>
            <pc:sldMk cId="2184292353" sldId="265"/>
            <ac:cxnSpMk id="13" creationId="{56BAADB1-054E-4A82-8D07-643BD1F433EF}"/>
          </ac:cxnSpMkLst>
        </pc:cxnChg>
        <pc:cxnChg chg="add">
          <ac:chgData name="Chelsey Buman" userId="d1c98e5385d2b7f5" providerId="LiveId" clId="{58ADEE3D-1263-44CC-851A-A350DC51BB98}" dt="2025-04-02T21:51:10.694" v="2760" actId="26606"/>
          <ac:cxnSpMkLst>
            <pc:docMk/>
            <pc:sldMk cId="2184292353" sldId="265"/>
            <ac:cxnSpMk id="15" creationId="{B3121654-FB13-441C-AB60-76710D9170C9}"/>
          </ac:cxnSpMkLst>
        </pc:cxnChg>
        <pc:cxnChg chg="add">
          <ac:chgData name="Chelsey Buman" userId="d1c98e5385d2b7f5" providerId="LiveId" clId="{58ADEE3D-1263-44CC-851A-A350DC51BB98}" dt="2025-04-02T21:51:10.694" v="2760" actId="26606"/>
          <ac:cxnSpMkLst>
            <pc:docMk/>
            <pc:sldMk cId="2184292353" sldId="265"/>
            <ac:cxnSpMk id="17" creationId="{C58D2D3E-B980-4D6F-BBFB-DF7A3A947292}"/>
          </ac:cxnSpMkLst>
        </pc:cxnChg>
      </pc:sldChg>
      <pc:sldChg chg="addSp delSp modSp new mod modTransition setBg">
        <pc:chgData name="Chelsey Buman" userId="d1c98e5385d2b7f5" providerId="LiveId" clId="{58ADEE3D-1263-44CC-851A-A350DC51BB98}" dt="2025-04-02T21:52:18.488" v="2783"/>
        <pc:sldMkLst>
          <pc:docMk/>
          <pc:sldMk cId="3580984628" sldId="266"/>
        </pc:sldMkLst>
        <pc:spChg chg="mod">
          <ac:chgData name="Chelsey Buman" userId="d1c98e5385d2b7f5" providerId="LiveId" clId="{58ADEE3D-1263-44CC-851A-A350DC51BB98}" dt="2025-04-02T21:51:37.990" v="2779" actId="26606"/>
          <ac:spMkLst>
            <pc:docMk/>
            <pc:sldMk cId="3580984628" sldId="266"/>
            <ac:spMk id="2" creationId="{EDA4CF4D-465F-4CA9-99DF-1303AE7E9450}"/>
          </ac:spMkLst>
        </pc:spChg>
        <pc:spChg chg="del">
          <ac:chgData name="Chelsey Buman" userId="d1c98e5385d2b7f5" providerId="LiveId" clId="{58ADEE3D-1263-44CC-851A-A350DC51BB98}" dt="2025-04-02T21:51:37.990" v="2779" actId="26606"/>
          <ac:spMkLst>
            <pc:docMk/>
            <pc:sldMk cId="3580984628" sldId="266"/>
            <ac:spMk id="3" creationId="{623FB488-DA5C-1F6D-E6CE-CBBD03DAD46E}"/>
          </ac:spMkLst>
        </pc:spChg>
        <pc:spChg chg="add">
          <ac:chgData name="Chelsey Buman" userId="d1c98e5385d2b7f5" providerId="LiveId" clId="{58ADEE3D-1263-44CC-851A-A350DC51BB98}" dt="2025-04-02T21:51:37.990" v="2779" actId="26606"/>
          <ac:spMkLst>
            <pc:docMk/>
            <pc:sldMk cId="3580984628" sldId="266"/>
            <ac:spMk id="15" creationId="{60220DBA-8988-4873-8FCD-3FFAC3CF13F6}"/>
          </ac:spMkLst>
        </pc:spChg>
        <pc:picChg chg="add">
          <ac:chgData name="Chelsey Buman" userId="d1c98e5385d2b7f5" providerId="LiveId" clId="{58ADEE3D-1263-44CC-851A-A350DC51BB98}" dt="2025-04-02T21:51:37.990" v="2779" actId="26606"/>
          <ac:picMkLst>
            <pc:docMk/>
            <pc:sldMk cId="3580984628" sldId="266"/>
            <ac:picMk id="5" creationId="{0AD62683-8C19-3019-C045-F2B11B0B4AAC}"/>
          </ac:picMkLst>
        </pc:picChg>
        <pc:cxnChg chg="add">
          <ac:chgData name="Chelsey Buman" userId="d1c98e5385d2b7f5" providerId="LiveId" clId="{58ADEE3D-1263-44CC-851A-A350DC51BB98}" dt="2025-04-02T21:51:37.990" v="2779" actId="26606"/>
          <ac:cxnSpMkLst>
            <pc:docMk/>
            <pc:sldMk cId="3580984628" sldId="266"/>
            <ac:cxnSpMk id="9" creationId="{A240FCEE-B6E2-46D0-9BB0-F45F79545E9D}"/>
          </ac:cxnSpMkLst>
        </pc:cxnChg>
        <pc:cxnChg chg="add">
          <ac:chgData name="Chelsey Buman" userId="d1c98e5385d2b7f5" providerId="LiveId" clId="{58ADEE3D-1263-44CC-851A-A350DC51BB98}" dt="2025-04-02T21:51:37.990" v="2779" actId="26606"/>
          <ac:cxnSpMkLst>
            <pc:docMk/>
            <pc:sldMk cId="3580984628" sldId="266"/>
            <ac:cxnSpMk id="11" creationId="{3BD2FB83-3783-4477-80B5-DA5BF10BAF57}"/>
          </ac:cxnSpMkLst>
        </pc:cxnChg>
        <pc:cxnChg chg="add">
          <ac:chgData name="Chelsey Buman" userId="d1c98e5385d2b7f5" providerId="LiveId" clId="{58ADEE3D-1263-44CC-851A-A350DC51BB98}" dt="2025-04-02T21:51:37.990" v="2779" actId="26606"/>
          <ac:cxnSpMkLst>
            <pc:docMk/>
            <pc:sldMk cId="3580984628" sldId="266"/>
            <ac:cxnSpMk id="13" creationId="{E83EA203-71D5-49C0-9626-FFA8E46787B0}"/>
          </ac:cxnSpMkLst>
        </pc:cxnChg>
        <pc:cxnChg chg="add">
          <ac:chgData name="Chelsey Buman" userId="d1c98e5385d2b7f5" providerId="LiveId" clId="{58ADEE3D-1263-44CC-851A-A350DC51BB98}" dt="2025-04-02T21:51:37.990" v="2779" actId="26606"/>
          <ac:cxnSpMkLst>
            <pc:docMk/>
            <pc:sldMk cId="3580984628" sldId="266"/>
            <ac:cxnSpMk id="17" creationId="{F1981B13-F880-47D1-BA19-C2C84FC75451}"/>
          </ac:cxnSpMkLst>
        </pc:cxnChg>
        <pc:cxnChg chg="add">
          <ac:chgData name="Chelsey Buman" userId="d1c98e5385d2b7f5" providerId="LiveId" clId="{58ADEE3D-1263-44CC-851A-A350DC51BB98}" dt="2025-04-02T21:51:37.990" v="2779" actId="26606"/>
          <ac:cxnSpMkLst>
            <pc:docMk/>
            <pc:sldMk cId="3580984628" sldId="266"/>
            <ac:cxnSpMk id="19" creationId="{D9889C86-81F5-4E2B-A1BF-3DC57716B53F}"/>
          </ac:cxnSpMkLst>
        </pc:cxnChg>
        <pc:cxnChg chg="add">
          <ac:chgData name="Chelsey Buman" userId="d1c98e5385d2b7f5" providerId="LiveId" clId="{58ADEE3D-1263-44CC-851A-A350DC51BB98}" dt="2025-04-02T21:51:37.990" v="2779" actId="26606"/>
          <ac:cxnSpMkLst>
            <pc:docMk/>
            <pc:sldMk cId="3580984628" sldId="266"/>
            <ac:cxnSpMk id="21" creationId="{0D1651B2-663F-4ED2-A7D2-9D74A5DFD19E}"/>
          </ac:cxnSpMkLst>
        </pc:cxnChg>
      </pc:sldChg>
      <pc:sldChg chg="addSp delSp modSp new mod modTransition setBg modNotesTx">
        <pc:chgData name="Chelsey Buman" userId="d1c98e5385d2b7f5" providerId="LiveId" clId="{58ADEE3D-1263-44CC-851A-A350DC51BB98}" dt="2025-04-02T22:06:32.650" v="4214" actId="20577"/>
        <pc:sldMkLst>
          <pc:docMk/>
          <pc:sldMk cId="3054237036" sldId="267"/>
        </pc:sldMkLst>
        <pc:spChg chg="mod ord">
          <ac:chgData name="Chelsey Buman" userId="d1c98e5385d2b7f5" providerId="LiveId" clId="{58ADEE3D-1263-44CC-851A-A350DC51BB98}" dt="2025-04-02T21:54:55.112" v="2829" actId="26606"/>
          <ac:spMkLst>
            <pc:docMk/>
            <pc:sldMk cId="3054237036" sldId="267"/>
            <ac:spMk id="2" creationId="{16C0B1A2-5585-2E31-D490-A32E68EA9DD8}"/>
          </ac:spMkLst>
        </pc:spChg>
        <pc:spChg chg="del">
          <ac:chgData name="Chelsey Buman" userId="d1c98e5385d2b7f5" providerId="LiveId" clId="{58ADEE3D-1263-44CC-851A-A350DC51BB98}" dt="2025-04-02T21:53:43.104" v="2819" actId="931"/>
          <ac:spMkLst>
            <pc:docMk/>
            <pc:sldMk cId="3054237036" sldId="267"/>
            <ac:spMk id="3" creationId="{E940B8EE-A9C6-0CC4-D26F-F3D440DAD7C5}"/>
          </ac:spMkLst>
        </pc:spChg>
        <pc:spChg chg="add mod">
          <ac:chgData name="Chelsey Buman" userId="d1c98e5385d2b7f5" providerId="LiveId" clId="{58ADEE3D-1263-44CC-851A-A350DC51BB98}" dt="2025-04-02T22:02:43.081" v="3758" actId="20577"/>
          <ac:spMkLst>
            <pc:docMk/>
            <pc:sldMk cId="3054237036" sldId="267"/>
            <ac:spMk id="9" creationId="{D1CADB80-5478-329E-A48D-43CBA005C535}"/>
          </ac:spMkLst>
        </pc:spChg>
        <pc:spChg chg="add del">
          <ac:chgData name="Chelsey Buman" userId="d1c98e5385d2b7f5" providerId="LiveId" clId="{58ADEE3D-1263-44CC-851A-A350DC51BB98}" dt="2025-04-02T21:54:54.910" v="2828" actId="26606"/>
          <ac:spMkLst>
            <pc:docMk/>
            <pc:sldMk cId="3054237036" sldId="267"/>
            <ac:spMk id="16" creationId="{60220DBA-8988-4873-8FCD-3FFAC3CF13F6}"/>
          </ac:spMkLst>
        </pc:spChg>
        <pc:spChg chg="add">
          <ac:chgData name="Chelsey Buman" userId="d1c98e5385d2b7f5" providerId="LiveId" clId="{58ADEE3D-1263-44CC-851A-A350DC51BB98}" dt="2025-04-02T21:54:55.112" v="2829" actId="26606"/>
          <ac:spMkLst>
            <pc:docMk/>
            <pc:sldMk cId="3054237036" sldId="267"/>
            <ac:spMk id="24" creationId="{EBAF395E-7D52-496C-ACDD-468AEC1ADF0A}"/>
          </ac:spMkLst>
        </pc:spChg>
        <pc:picChg chg="add mod">
          <ac:chgData name="Chelsey Buman" userId="d1c98e5385d2b7f5" providerId="LiveId" clId="{58ADEE3D-1263-44CC-851A-A350DC51BB98}" dt="2025-04-02T21:54:55.112" v="2829" actId="26606"/>
          <ac:picMkLst>
            <pc:docMk/>
            <pc:sldMk cId="3054237036" sldId="267"/>
            <ac:picMk id="5" creationId="{263D2089-42E5-D547-451A-79C9655312B7}"/>
          </ac:picMkLst>
        </pc:picChg>
        <pc:picChg chg="add del mod">
          <ac:chgData name="Chelsey Buman" userId="d1c98e5385d2b7f5" providerId="LiveId" clId="{58ADEE3D-1263-44CC-851A-A350DC51BB98}" dt="2025-04-02T21:54:45.758" v="2826" actId="478"/>
          <ac:picMkLst>
            <pc:docMk/>
            <pc:sldMk cId="3054237036" sldId="267"/>
            <ac:picMk id="7" creationId="{1607D6FB-846E-FECF-12C0-AA386F335D86}"/>
          </ac:picMkLst>
        </pc:picChg>
        <pc:cxnChg chg="add del">
          <ac:chgData name="Chelsey Buman" userId="d1c98e5385d2b7f5" providerId="LiveId" clId="{58ADEE3D-1263-44CC-851A-A350DC51BB98}" dt="2025-04-02T21:54:54.910" v="2828" actId="26606"/>
          <ac:cxnSpMkLst>
            <pc:docMk/>
            <pc:sldMk cId="3054237036" sldId="267"/>
            <ac:cxnSpMk id="10" creationId="{A240FCEE-B6E2-46D0-9BB0-F45F79545E9D}"/>
          </ac:cxnSpMkLst>
        </pc:cxnChg>
        <pc:cxnChg chg="add del">
          <ac:chgData name="Chelsey Buman" userId="d1c98e5385d2b7f5" providerId="LiveId" clId="{58ADEE3D-1263-44CC-851A-A350DC51BB98}" dt="2025-04-02T21:54:54.910" v="2828" actId="26606"/>
          <ac:cxnSpMkLst>
            <pc:docMk/>
            <pc:sldMk cId="3054237036" sldId="267"/>
            <ac:cxnSpMk id="12" creationId="{3BD2FB83-3783-4477-80B5-DA5BF10BAF57}"/>
          </ac:cxnSpMkLst>
        </pc:cxnChg>
        <pc:cxnChg chg="add del">
          <ac:chgData name="Chelsey Buman" userId="d1c98e5385d2b7f5" providerId="LiveId" clId="{58ADEE3D-1263-44CC-851A-A350DC51BB98}" dt="2025-04-02T21:54:54.910" v="2828" actId="26606"/>
          <ac:cxnSpMkLst>
            <pc:docMk/>
            <pc:sldMk cId="3054237036" sldId="267"/>
            <ac:cxnSpMk id="14" creationId="{E83EA203-71D5-49C0-9626-FFA8E46787B0}"/>
          </ac:cxnSpMkLst>
        </pc:cxnChg>
        <pc:cxnChg chg="add del">
          <ac:chgData name="Chelsey Buman" userId="d1c98e5385d2b7f5" providerId="LiveId" clId="{58ADEE3D-1263-44CC-851A-A350DC51BB98}" dt="2025-04-02T21:54:54.910" v="2828" actId="26606"/>
          <ac:cxnSpMkLst>
            <pc:docMk/>
            <pc:sldMk cId="3054237036" sldId="267"/>
            <ac:cxnSpMk id="18" creationId="{F1981B13-F880-47D1-BA19-C2C84FC75451}"/>
          </ac:cxnSpMkLst>
        </pc:cxnChg>
        <pc:cxnChg chg="add del">
          <ac:chgData name="Chelsey Buman" userId="d1c98e5385d2b7f5" providerId="LiveId" clId="{58ADEE3D-1263-44CC-851A-A350DC51BB98}" dt="2025-04-02T21:54:54.910" v="2828" actId="26606"/>
          <ac:cxnSpMkLst>
            <pc:docMk/>
            <pc:sldMk cId="3054237036" sldId="267"/>
            <ac:cxnSpMk id="20" creationId="{D9889C86-81F5-4E2B-A1BF-3DC57716B53F}"/>
          </ac:cxnSpMkLst>
        </pc:cxnChg>
        <pc:cxnChg chg="add del">
          <ac:chgData name="Chelsey Buman" userId="d1c98e5385d2b7f5" providerId="LiveId" clId="{58ADEE3D-1263-44CC-851A-A350DC51BB98}" dt="2025-04-02T21:54:54.910" v="2828" actId="26606"/>
          <ac:cxnSpMkLst>
            <pc:docMk/>
            <pc:sldMk cId="3054237036" sldId="267"/>
            <ac:cxnSpMk id="22" creationId="{0D1651B2-663F-4ED2-A7D2-9D74A5DFD19E}"/>
          </ac:cxnSpMkLst>
        </pc:cxnChg>
        <pc:cxnChg chg="add">
          <ac:chgData name="Chelsey Buman" userId="d1c98e5385d2b7f5" providerId="LiveId" clId="{58ADEE3D-1263-44CC-851A-A350DC51BB98}" dt="2025-04-02T21:54:55.112" v="2829" actId="26606"/>
          <ac:cxnSpMkLst>
            <pc:docMk/>
            <pc:sldMk cId="3054237036" sldId="267"/>
            <ac:cxnSpMk id="25" creationId="{56BAADB1-054E-4A82-8D07-643BD1F433EF}"/>
          </ac:cxnSpMkLst>
        </pc:cxnChg>
        <pc:cxnChg chg="add">
          <ac:chgData name="Chelsey Buman" userId="d1c98e5385d2b7f5" providerId="LiveId" clId="{58ADEE3D-1263-44CC-851A-A350DC51BB98}" dt="2025-04-02T21:54:55.112" v="2829" actId="26606"/>
          <ac:cxnSpMkLst>
            <pc:docMk/>
            <pc:sldMk cId="3054237036" sldId="267"/>
            <ac:cxnSpMk id="26" creationId="{B3121654-FB13-441C-AB60-76710D9170C9}"/>
          </ac:cxnSpMkLst>
        </pc:cxnChg>
        <pc:cxnChg chg="add">
          <ac:chgData name="Chelsey Buman" userId="d1c98e5385d2b7f5" providerId="LiveId" clId="{58ADEE3D-1263-44CC-851A-A350DC51BB98}" dt="2025-04-02T21:54:55.112" v="2829" actId="26606"/>
          <ac:cxnSpMkLst>
            <pc:docMk/>
            <pc:sldMk cId="3054237036" sldId="267"/>
            <ac:cxnSpMk id="27" creationId="{C58D2D3E-B980-4D6F-BBFB-DF7A3A947292}"/>
          </ac:cxnSpMkLst>
        </pc:cxnChg>
      </pc:sldChg>
      <pc:sldChg chg="addSp delSp modSp new mod modTransition setBg">
        <pc:chgData name="Chelsey Buman" userId="d1c98e5385d2b7f5" providerId="LiveId" clId="{58ADEE3D-1263-44CC-851A-A350DC51BB98}" dt="2025-04-02T22:07:15.545" v="4231"/>
        <pc:sldMkLst>
          <pc:docMk/>
          <pc:sldMk cId="463208729" sldId="268"/>
        </pc:sldMkLst>
        <pc:spChg chg="mod">
          <ac:chgData name="Chelsey Buman" userId="d1c98e5385d2b7f5" providerId="LiveId" clId="{58ADEE3D-1263-44CC-851A-A350DC51BB98}" dt="2025-04-02T22:07:08.087" v="4230" actId="26606"/>
          <ac:spMkLst>
            <pc:docMk/>
            <pc:sldMk cId="463208729" sldId="268"/>
            <ac:spMk id="2" creationId="{B12708F4-676D-4625-3C26-69FE7E37C12F}"/>
          </ac:spMkLst>
        </pc:spChg>
        <pc:spChg chg="del">
          <ac:chgData name="Chelsey Buman" userId="d1c98e5385d2b7f5" providerId="LiveId" clId="{58ADEE3D-1263-44CC-851A-A350DC51BB98}" dt="2025-04-02T22:07:08.087" v="4230" actId="26606"/>
          <ac:spMkLst>
            <pc:docMk/>
            <pc:sldMk cId="463208729" sldId="268"/>
            <ac:spMk id="3" creationId="{3921E0A4-5B17-E9A2-E9C8-67E1F6E5F7F5}"/>
          </ac:spMkLst>
        </pc:spChg>
        <pc:spChg chg="add">
          <ac:chgData name="Chelsey Buman" userId="d1c98e5385d2b7f5" providerId="LiveId" clId="{58ADEE3D-1263-44CC-851A-A350DC51BB98}" dt="2025-04-02T22:07:08.087" v="4230" actId="26606"/>
          <ac:spMkLst>
            <pc:docMk/>
            <pc:sldMk cId="463208729" sldId="268"/>
            <ac:spMk id="15" creationId="{60220DBA-8988-4873-8FCD-3FFAC3CF13F6}"/>
          </ac:spMkLst>
        </pc:spChg>
        <pc:picChg chg="add">
          <ac:chgData name="Chelsey Buman" userId="d1c98e5385d2b7f5" providerId="LiveId" clId="{58ADEE3D-1263-44CC-851A-A350DC51BB98}" dt="2025-04-02T22:07:08.087" v="4230" actId="26606"/>
          <ac:picMkLst>
            <pc:docMk/>
            <pc:sldMk cId="463208729" sldId="268"/>
            <ac:picMk id="5" creationId="{576325B9-121B-1453-07AA-3138C433CEA1}"/>
          </ac:picMkLst>
        </pc:picChg>
        <pc:cxnChg chg="add">
          <ac:chgData name="Chelsey Buman" userId="d1c98e5385d2b7f5" providerId="LiveId" clId="{58ADEE3D-1263-44CC-851A-A350DC51BB98}" dt="2025-04-02T22:07:08.087" v="4230" actId="26606"/>
          <ac:cxnSpMkLst>
            <pc:docMk/>
            <pc:sldMk cId="463208729" sldId="268"/>
            <ac:cxnSpMk id="9" creationId="{A240FCEE-B6E2-46D0-9BB0-F45F79545E9D}"/>
          </ac:cxnSpMkLst>
        </pc:cxnChg>
        <pc:cxnChg chg="add">
          <ac:chgData name="Chelsey Buman" userId="d1c98e5385d2b7f5" providerId="LiveId" clId="{58ADEE3D-1263-44CC-851A-A350DC51BB98}" dt="2025-04-02T22:07:08.087" v="4230" actId="26606"/>
          <ac:cxnSpMkLst>
            <pc:docMk/>
            <pc:sldMk cId="463208729" sldId="268"/>
            <ac:cxnSpMk id="11" creationId="{3BD2FB83-3783-4477-80B5-DA5BF10BAF57}"/>
          </ac:cxnSpMkLst>
        </pc:cxnChg>
        <pc:cxnChg chg="add">
          <ac:chgData name="Chelsey Buman" userId="d1c98e5385d2b7f5" providerId="LiveId" clId="{58ADEE3D-1263-44CC-851A-A350DC51BB98}" dt="2025-04-02T22:07:08.087" v="4230" actId="26606"/>
          <ac:cxnSpMkLst>
            <pc:docMk/>
            <pc:sldMk cId="463208729" sldId="268"/>
            <ac:cxnSpMk id="13" creationId="{E83EA203-71D5-49C0-9626-FFA8E46787B0}"/>
          </ac:cxnSpMkLst>
        </pc:cxnChg>
        <pc:cxnChg chg="add">
          <ac:chgData name="Chelsey Buman" userId="d1c98e5385d2b7f5" providerId="LiveId" clId="{58ADEE3D-1263-44CC-851A-A350DC51BB98}" dt="2025-04-02T22:07:08.087" v="4230" actId="26606"/>
          <ac:cxnSpMkLst>
            <pc:docMk/>
            <pc:sldMk cId="463208729" sldId="268"/>
            <ac:cxnSpMk id="17" creationId="{F1981B13-F880-47D1-BA19-C2C84FC75451}"/>
          </ac:cxnSpMkLst>
        </pc:cxnChg>
        <pc:cxnChg chg="add">
          <ac:chgData name="Chelsey Buman" userId="d1c98e5385d2b7f5" providerId="LiveId" clId="{58ADEE3D-1263-44CC-851A-A350DC51BB98}" dt="2025-04-02T22:07:08.087" v="4230" actId="26606"/>
          <ac:cxnSpMkLst>
            <pc:docMk/>
            <pc:sldMk cId="463208729" sldId="268"/>
            <ac:cxnSpMk id="19" creationId="{D9889C86-81F5-4E2B-A1BF-3DC57716B53F}"/>
          </ac:cxnSpMkLst>
        </pc:cxnChg>
        <pc:cxnChg chg="add">
          <ac:chgData name="Chelsey Buman" userId="d1c98e5385d2b7f5" providerId="LiveId" clId="{58ADEE3D-1263-44CC-851A-A350DC51BB98}" dt="2025-04-02T22:07:08.087" v="4230" actId="26606"/>
          <ac:cxnSpMkLst>
            <pc:docMk/>
            <pc:sldMk cId="463208729" sldId="268"/>
            <ac:cxnSpMk id="21" creationId="{0D1651B2-663F-4ED2-A7D2-9D74A5DFD19E}"/>
          </ac:cxnSpMkLst>
        </pc:cxnChg>
      </pc:sldChg>
      <pc:sldChg chg="addSp modSp new mod modTransition setBg modAnim modNotesTx">
        <pc:chgData name="Chelsey Buman" userId="d1c98e5385d2b7f5" providerId="LiveId" clId="{58ADEE3D-1263-44CC-851A-A350DC51BB98}" dt="2025-04-02T22:21:47.584" v="5797" actId="26606"/>
        <pc:sldMkLst>
          <pc:docMk/>
          <pc:sldMk cId="1793931020" sldId="269"/>
        </pc:sldMkLst>
        <pc:spChg chg="mod">
          <ac:chgData name="Chelsey Buman" userId="d1c98e5385d2b7f5" providerId="LiveId" clId="{58ADEE3D-1263-44CC-851A-A350DC51BB98}" dt="2025-04-02T22:21:47.584" v="5797" actId="26606"/>
          <ac:spMkLst>
            <pc:docMk/>
            <pc:sldMk cId="1793931020" sldId="269"/>
            <ac:spMk id="2" creationId="{EA47FE8A-183C-36AF-7427-A75E0C0AAC66}"/>
          </ac:spMkLst>
        </pc:spChg>
        <pc:spChg chg="mod">
          <ac:chgData name="Chelsey Buman" userId="d1c98e5385d2b7f5" providerId="LiveId" clId="{58ADEE3D-1263-44CC-851A-A350DC51BB98}" dt="2025-04-02T22:21:47.584" v="5797" actId="26606"/>
          <ac:spMkLst>
            <pc:docMk/>
            <pc:sldMk cId="1793931020" sldId="269"/>
            <ac:spMk id="3" creationId="{359FC8F2-4036-E396-3AE1-BD539837A914}"/>
          </ac:spMkLst>
        </pc:spChg>
        <pc:spChg chg="add">
          <ac:chgData name="Chelsey Buman" userId="d1c98e5385d2b7f5" providerId="LiveId" clId="{58ADEE3D-1263-44CC-851A-A350DC51BB98}" dt="2025-04-02T22:21:47.584" v="5797" actId="26606"/>
          <ac:spMkLst>
            <pc:docMk/>
            <pc:sldMk cId="1793931020" sldId="269"/>
            <ac:spMk id="10" creationId="{EBAF395E-7D52-496C-ACDD-468AEC1ADF0A}"/>
          </ac:spMkLst>
        </pc:spChg>
        <pc:picChg chg="add mod ord">
          <ac:chgData name="Chelsey Buman" userId="d1c98e5385d2b7f5" providerId="LiveId" clId="{58ADEE3D-1263-44CC-851A-A350DC51BB98}" dt="2025-04-02T22:21:47.584" v="5797" actId="26606"/>
          <ac:picMkLst>
            <pc:docMk/>
            <pc:sldMk cId="1793931020" sldId="269"/>
            <ac:picMk id="5" creationId="{AA1A1FEF-D9CB-CE04-9CDE-298551D29F9A}"/>
          </ac:picMkLst>
        </pc:picChg>
        <pc:cxnChg chg="add">
          <ac:chgData name="Chelsey Buman" userId="d1c98e5385d2b7f5" providerId="LiveId" clId="{58ADEE3D-1263-44CC-851A-A350DC51BB98}" dt="2025-04-02T22:21:47.584" v="5797" actId="26606"/>
          <ac:cxnSpMkLst>
            <pc:docMk/>
            <pc:sldMk cId="1793931020" sldId="269"/>
            <ac:cxnSpMk id="12" creationId="{56BAADB1-054E-4A82-8D07-643BD1F433EF}"/>
          </ac:cxnSpMkLst>
        </pc:cxnChg>
        <pc:cxnChg chg="add">
          <ac:chgData name="Chelsey Buman" userId="d1c98e5385d2b7f5" providerId="LiveId" clId="{58ADEE3D-1263-44CC-851A-A350DC51BB98}" dt="2025-04-02T22:21:47.584" v="5797" actId="26606"/>
          <ac:cxnSpMkLst>
            <pc:docMk/>
            <pc:sldMk cId="1793931020" sldId="269"/>
            <ac:cxnSpMk id="14" creationId="{B3121654-FB13-441C-AB60-76710D9170C9}"/>
          </ac:cxnSpMkLst>
        </pc:cxnChg>
        <pc:cxnChg chg="add">
          <ac:chgData name="Chelsey Buman" userId="d1c98e5385d2b7f5" providerId="LiveId" clId="{58ADEE3D-1263-44CC-851A-A350DC51BB98}" dt="2025-04-02T22:21:47.584" v="5797" actId="26606"/>
          <ac:cxnSpMkLst>
            <pc:docMk/>
            <pc:sldMk cId="1793931020" sldId="269"/>
            <ac:cxnSpMk id="16" creationId="{C58D2D3E-B980-4D6F-BBFB-DF7A3A947292}"/>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3BB20C-D467-4E95-946F-2EBB5DC6501D}" type="datetimeFigureOut">
              <a:rPr lang="en-US" smtClean="0"/>
              <a:t>4/2/2025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A71A12-F1C1-4C1B-B0B5-4D60567BC80E}" type="slidenum">
              <a:rPr lang="en-US" smtClean="0"/>
              <a:t>‹#›</a:t>
            </a:fld>
            <a:endParaRPr lang="en-US"/>
          </a:p>
        </p:txBody>
      </p:sp>
    </p:spTree>
    <p:extLst>
      <p:ext uri="{BB962C8B-B14F-4D97-AF65-F5344CB8AC3E}">
        <p14:creationId xmlns:p14="http://schemas.microsoft.com/office/powerpoint/2010/main" val="10100135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1)All refs are required to wear athletic attire. Shorts/sweatpants. Tennis shoes or cleats. A green ref shirt or the OG pink ref shirts. (If refs want a pink ref shirt they are now $12.00) </a:t>
            </a:r>
          </a:p>
          <a:p>
            <a:r>
              <a:rPr lang="en-US" dirty="0"/>
              <a:t>2)Refs will receive a whistle, that they keep. AR flags, a green ref shirt, and ref cards/booklet. Which are returned at the end of the season to me.</a:t>
            </a:r>
          </a:p>
          <a:p>
            <a:r>
              <a:rPr lang="en-US" dirty="0"/>
              <a:t>3)Beginning game check in IS required. Please check shin guards, cleats, for jewelry, and uniforms. Please do a roster check at this time. Remind kids of rules specific to the division you are reefing. example. U10 can not use headers</a:t>
            </a:r>
          </a:p>
          <a:p>
            <a:r>
              <a:rPr lang="en-US" dirty="0"/>
              <a:t>4) Because of the borrowed players rule roster checks must be done! You can call either first names or last names. Check numbers. And mark borrowed players if any on your sheets. </a:t>
            </a:r>
          </a:p>
          <a:p>
            <a:r>
              <a:rPr lang="en-US" dirty="0"/>
              <a:t>5) Games need to be started on TIME due to the scheduling! Please arrive with plenty of time to do the ref check at the beginning of the games</a:t>
            </a:r>
          </a:p>
        </p:txBody>
      </p:sp>
      <p:sp>
        <p:nvSpPr>
          <p:cNvPr id="4" name="Slide Number Placeholder 3"/>
          <p:cNvSpPr>
            <a:spLocks noGrp="1"/>
          </p:cNvSpPr>
          <p:nvPr>
            <p:ph type="sldNum" sz="quarter" idx="5"/>
          </p:nvPr>
        </p:nvSpPr>
        <p:spPr/>
        <p:txBody>
          <a:bodyPr/>
          <a:lstStyle/>
          <a:p>
            <a:fld id="{44A71A12-F1C1-4C1B-B0B5-4D60567BC80E}" type="slidenum">
              <a:rPr lang="en-US" smtClean="0"/>
              <a:t>2</a:t>
            </a:fld>
            <a:endParaRPr lang="en-US"/>
          </a:p>
        </p:txBody>
      </p:sp>
    </p:spTree>
    <p:extLst>
      <p:ext uri="{BB962C8B-B14F-4D97-AF65-F5344CB8AC3E}">
        <p14:creationId xmlns:p14="http://schemas.microsoft.com/office/powerpoint/2010/main" val="40795741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dirty="0"/>
              <a:t>Game starts with </a:t>
            </a:r>
            <a:r>
              <a:rPr lang="en-US" dirty="0" err="1"/>
              <a:t>captians</a:t>
            </a:r>
            <a:r>
              <a:rPr lang="en-US" dirty="0"/>
              <a:t>, a coin flip or guess a number to see who starts the game. U8 and U10 the ball must progress forward on the start. U12 and U15 the ball can progress forward or reseed behind the half. The player that touches the ball may only do it once! </a:t>
            </a:r>
          </a:p>
          <a:p>
            <a:pPr marL="228600" indent="-228600">
              <a:buAutoNum type="arabicParenR"/>
            </a:pPr>
            <a:r>
              <a:rPr lang="en-US" dirty="0"/>
              <a:t>Half times should be 5 mins for u8, u10, and u12 UNLESS the team is playing short or at playing field then it extend it to 10. U15 have a 10 min half. Teams need to swap sides during half time.</a:t>
            </a:r>
          </a:p>
          <a:p>
            <a:pPr marL="228600" indent="-228600">
              <a:buAutoNum type="arabicParenR"/>
            </a:pPr>
            <a:r>
              <a:rPr lang="en-US" dirty="0"/>
              <a:t>The game ends when the clock ends. PERIOD! If the game ends in a tie, as long as both teams agree you may do 1 round of a 5v5 shoot out. Due to time we will not do more than 1 round. </a:t>
            </a:r>
          </a:p>
          <a:p>
            <a:pPr marL="228600" indent="-228600">
              <a:buAutoNum type="arabicParenR"/>
            </a:pPr>
            <a:r>
              <a:rPr lang="en-US" dirty="0"/>
              <a:t>Added time can be done per half or at the end of the game. This time is when you have an injury on the field, when a player has to go “hunting” for the ball, or if the ref stops the game for any reason. Please communicate the time with your AR.</a:t>
            </a:r>
          </a:p>
          <a:p>
            <a:pPr marL="228600" indent="-228600">
              <a:buAutoNum type="arabicParenR"/>
            </a:pPr>
            <a:r>
              <a:rPr lang="en-US" dirty="0"/>
              <a:t>There is NO such thing as a time out in soccer. DO NOT LET COACHES TELL YOU OTHERWISE! </a:t>
            </a:r>
          </a:p>
          <a:p>
            <a:pPr marL="228600" indent="-228600">
              <a:buAutoNum type="arabicParenR"/>
            </a:pPr>
            <a:r>
              <a:rPr lang="en-US" dirty="0"/>
              <a:t>There is no added time for subbing. All teams/ divisions can free sub except U15 they sub on procession. Subbing can only be done on a dead ball or an injury! Subbing needs to be done at the half. If a player enters your field with out the refs permission it is a yellow card. Do not give cards for this in U8 they are 6 and 7yrs old. Give warnings in u10 and u12 before carding. You may card right away in u15.</a:t>
            </a:r>
          </a:p>
          <a:p>
            <a:pPr marL="228600" indent="-228600">
              <a:buAutoNum type="arabicParenR"/>
            </a:pPr>
            <a:r>
              <a:rPr lang="en-US" dirty="0"/>
              <a:t>When there is a substitution, at the beginning of the game, and beginning of the half a ref should always count the numbers of players on the field! </a:t>
            </a:r>
          </a:p>
          <a:p>
            <a:pPr marL="228600" indent="-228600">
              <a:buAutoNum type="arabicParenR"/>
            </a:pPr>
            <a:r>
              <a:rPr lang="en-US" dirty="0"/>
              <a:t>If an injury occurs and the player goes to the ground the game stops immediately! Time will be added for the injury and a substitution must be made for the injured player.</a:t>
            </a:r>
          </a:p>
          <a:p>
            <a:pPr marL="228600" indent="-228600">
              <a:buAutoNum type="arabicParenR"/>
            </a:pPr>
            <a:r>
              <a:rPr lang="en-US" dirty="0"/>
              <a:t>Yellow cards serve as cautions reds are full stops. If a yellow card is awarded the player must leave the field for 5 mins, a substitution may be made. A red card means the player leaves the field for the remainder of the game and also sits the following game. This goes for coaches as well. If a Red card is giving you must call me after the game finishes and before the next game begins!</a:t>
            </a:r>
          </a:p>
        </p:txBody>
      </p:sp>
      <p:sp>
        <p:nvSpPr>
          <p:cNvPr id="4" name="Slide Number Placeholder 3"/>
          <p:cNvSpPr>
            <a:spLocks noGrp="1"/>
          </p:cNvSpPr>
          <p:nvPr>
            <p:ph type="sldNum" sz="quarter" idx="5"/>
          </p:nvPr>
        </p:nvSpPr>
        <p:spPr/>
        <p:txBody>
          <a:bodyPr/>
          <a:lstStyle/>
          <a:p>
            <a:fld id="{44A71A12-F1C1-4C1B-B0B5-4D60567BC80E}" type="slidenum">
              <a:rPr lang="en-US" smtClean="0"/>
              <a:t>3</a:t>
            </a:fld>
            <a:endParaRPr lang="en-US"/>
          </a:p>
        </p:txBody>
      </p:sp>
    </p:spTree>
    <p:extLst>
      <p:ext uri="{BB962C8B-B14F-4D97-AF65-F5344CB8AC3E}">
        <p14:creationId xmlns:p14="http://schemas.microsoft.com/office/powerpoint/2010/main" val="2558130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dirty="0"/>
              <a:t>On the field your word is absolute. If you didn’t see a call then it didn’t happen. We are all human and miss stuff, do not call something you didn’t see. SWISL rules do differ from other leagues so please read the SWISL Laws of the game.  Cards can be issued to coaches and players who argue with referees. </a:t>
            </a:r>
          </a:p>
          <a:p>
            <a:pPr marL="228600" indent="-228600">
              <a:buAutoNum type="arabicParenR"/>
            </a:pPr>
            <a:r>
              <a:rPr lang="en-US" dirty="0"/>
              <a:t>Parents have no say in the way the game is run. If there is a rowdy parent you have every right to eject them. If this is done you need to contact me immediately! The Game must stop and either myself or the town director must be informed. DO NOT take on an angry parent, this is why the directors and my self are here. Stay in the middle of the field and make the call. This can also be done with coaches. </a:t>
            </a:r>
          </a:p>
          <a:p>
            <a:pPr marL="228600" indent="-228600">
              <a:buAutoNum type="arabicParenR"/>
            </a:pPr>
            <a:r>
              <a:rPr lang="en-US" dirty="0"/>
              <a:t>It is verbal abuse to yell at a youth ref. if you see this being done or have this done call myself immediately! Youth refs should not take on adults. The SWISL league does not tolerate parents yelling at our youth refs</a:t>
            </a:r>
          </a:p>
          <a:p>
            <a:pPr marL="228600" indent="-228600">
              <a:buAutoNum type="arabicParenR"/>
            </a:pPr>
            <a:r>
              <a:rPr lang="en-US" dirty="0"/>
              <a:t>USE YOUR WHISTLE. U8 kids will not stop playing unless you use your whistle. To start and stop games refs need to blow their whistle and blow it loud!</a:t>
            </a:r>
          </a:p>
          <a:p>
            <a:pPr marL="228600" indent="-228600">
              <a:buAutoNum type="arabicParenR"/>
            </a:pPr>
            <a:r>
              <a:rPr lang="en-US" dirty="0"/>
              <a:t>We are human and make mistake call the game to the best of your ability. Do not be afraid to blow the whistle but do over blow it.  There are certain fouls that can be playable.</a:t>
            </a:r>
          </a:p>
          <a:p>
            <a:pPr marL="228600" indent="-228600">
              <a:buAutoNum type="arabicParenR"/>
            </a:pPr>
            <a:r>
              <a:rPr lang="en-US" dirty="0"/>
              <a:t>Most games except U8 you will be run in a pair. WORK together! Do not contradict each other! This is a team ordeal not a center and a AR. It is also better to tag team any issue not solo it. </a:t>
            </a:r>
          </a:p>
        </p:txBody>
      </p:sp>
      <p:sp>
        <p:nvSpPr>
          <p:cNvPr id="4" name="Slide Number Placeholder 3"/>
          <p:cNvSpPr>
            <a:spLocks noGrp="1"/>
          </p:cNvSpPr>
          <p:nvPr>
            <p:ph type="sldNum" sz="quarter" idx="5"/>
          </p:nvPr>
        </p:nvSpPr>
        <p:spPr/>
        <p:txBody>
          <a:bodyPr/>
          <a:lstStyle/>
          <a:p>
            <a:fld id="{44A71A12-F1C1-4C1B-B0B5-4D60567BC80E}" type="slidenum">
              <a:rPr lang="en-US" smtClean="0"/>
              <a:t>4</a:t>
            </a:fld>
            <a:endParaRPr lang="en-US"/>
          </a:p>
        </p:txBody>
      </p:sp>
    </p:spTree>
    <p:extLst>
      <p:ext uri="{BB962C8B-B14F-4D97-AF65-F5344CB8AC3E}">
        <p14:creationId xmlns:p14="http://schemas.microsoft.com/office/powerpoint/2010/main" val="20188429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dirty="0"/>
              <a:t>Offsides occurs when the attacker is closer to the goal than the last defender or the ball. This is in age division u10, u12, and u15. see image</a:t>
            </a:r>
          </a:p>
          <a:p>
            <a:pPr marL="228600" indent="-228600">
              <a:buAutoNum type="arabicParenR"/>
            </a:pPr>
            <a:r>
              <a:rPr lang="en-US" dirty="0"/>
              <a:t> u15 also has the over and back rule where if an attack is offside and comes back onsides they cannot be directly involved with the play once back onsides. </a:t>
            </a:r>
          </a:p>
          <a:p>
            <a:pPr marL="228600" indent="-228600">
              <a:buAutoNum type="arabicParenR"/>
            </a:pPr>
            <a:r>
              <a:rPr lang="en-US" dirty="0"/>
              <a:t>The Ars main job is to watch for offside! Once they see it then need to snap their flag and hold it straight out to indicate where offsides occurred.</a:t>
            </a:r>
          </a:p>
        </p:txBody>
      </p:sp>
      <p:sp>
        <p:nvSpPr>
          <p:cNvPr id="4" name="Slide Number Placeholder 3"/>
          <p:cNvSpPr>
            <a:spLocks noGrp="1"/>
          </p:cNvSpPr>
          <p:nvPr>
            <p:ph type="sldNum" sz="quarter" idx="5"/>
          </p:nvPr>
        </p:nvSpPr>
        <p:spPr/>
        <p:txBody>
          <a:bodyPr/>
          <a:lstStyle/>
          <a:p>
            <a:fld id="{44A71A12-F1C1-4C1B-B0B5-4D60567BC80E}" type="slidenum">
              <a:rPr lang="en-US" smtClean="0"/>
              <a:t>5</a:t>
            </a:fld>
            <a:endParaRPr lang="en-US"/>
          </a:p>
        </p:txBody>
      </p:sp>
    </p:spTree>
    <p:extLst>
      <p:ext uri="{BB962C8B-B14F-4D97-AF65-F5344CB8AC3E}">
        <p14:creationId xmlns:p14="http://schemas.microsoft.com/office/powerpoint/2010/main" val="12287356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dirty="0"/>
              <a:t>U8 games are 40mins long, 2 20 mins halves, half times need to be 5 mins or 10 if they are playing at field </a:t>
            </a:r>
          </a:p>
          <a:p>
            <a:pPr marL="228600" indent="-228600">
              <a:buAutoNum type="arabicParenR"/>
            </a:pPr>
            <a:r>
              <a:rPr lang="en-US" dirty="0"/>
              <a:t>U8 kids play 5v5 with a size 3 ball</a:t>
            </a:r>
          </a:p>
          <a:p>
            <a:pPr marL="228600" indent="-228600">
              <a:buAutoNum type="arabicParenR"/>
            </a:pPr>
            <a:r>
              <a:rPr lang="en-US" dirty="0"/>
              <a:t>Throw ins are done when the ball completely crosses the sidelines.  Players must throw the ball starting from completely behind the head and having 1 foot fully in contact with the ground and the other can just be touching while the ball leaves their hands. The key is that 1 foot must be planted on the ground! U8 gets 2 attempts per player</a:t>
            </a:r>
          </a:p>
          <a:p>
            <a:pPr marL="228600" indent="-228600">
              <a:buAutoNum type="arabicParenR"/>
            </a:pPr>
            <a:r>
              <a:rPr lang="en-US" dirty="0"/>
              <a:t>U8 do corner and goal kicks there is no offside in u8 </a:t>
            </a:r>
          </a:p>
          <a:p>
            <a:pPr marL="228600" indent="-228600">
              <a:buAutoNum type="arabicParenR"/>
            </a:pPr>
            <a:r>
              <a:rPr lang="en-US" dirty="0"/>
              <a:t>Because there is no keep, there is still a penalty area, this area is used like the paint in basketball. Players may enter and go through this card, however they can not sit in this area. Remind players and coaches of this during check in. If you have to constantly remind a player of this law, you can award a yellow card and a free indirect kick can be awarded. This is also where goal kicks take place.</a:t>
            </a:r>
          </a:p>
          <a:p>
            <a:pPr marL="228600" indent="-228600">
              <a:buAutoNum type="arabicParenR"/>
            </a:pPr>
            <a:r>
              <a:rPr lang="en-US" dirty="0"/>
              <a:t>With fouls be lenient, these kids are learning try to explain what they did wrong. Watch pushing and tripping with this age division. All fouls are indirect kicks which means the ball MUST touch someone before it can go in the goal. ALWAYS use your whistle! U8 do not listen to you otherwise. Do not be afraid to do a drop ball if the foul was unintentional such as hand balls.  For this age they are just really learning the rules.</a:t>
            </a:r>
          </a:p>
        </p:txBody>
      </p:sp>
      <p:sp>
        <p:nvSpPr>
          <p:cNvPr id="4" name="Slide Number Placeholder 3"/>
          <p:cNvSpPr>
            <a:spLocks noGrp="1"/>
          </p:cNvSpPr>
          <p:nvPr>
            <p:ph type="sldNum" sz="quarter" idx="5"/>
          </p:nvPr>
        </p:nvSpPr>
        <p:spPr/>
        <p:txBody>
          <a:bodyPr/>
          <a:lstStyle/>
          <a:p>
            <a:fld id="{44A71A12-F1C1-4C1B-B0B5-4D60567BC80E}" type="slidenum">
              <a:rPr lang="en-US" smtClean="0"/>
              <a:t>6</a:t>
            </a:fld>
            <a:endParaRPr lang="en-US"/>
          </a:p>
        </p:txBody>
      </p:sp>
    </p:spTree>
    <p:extLst>
      <p:ext uri="{BB962C8B-B14F-4D97-AF65-F5344CB8AC3E}">
        <p14:creationId xmlns:p14="http://schemas.microsoft.com/office/powerpoint/2010/main" val="32712144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U10 plays 50 min games or 2 25 min halves. Teams switch sides at half. </a:t>
            </a:r>
          </a:p>
          <a:p>
            <a:r>
              <a:rPr lang="en-US" dirty="0"/>
              <a:t>2) U10 plays 9v9 with a size 4 ball</a:t>
            </a:r>
          </a:p>
          <a:p>
            <a:r>
              <a:rPr lang="en-US" dirty="0"/>
              <a:t>3) Throw ins, by this age they should know how to do a throw in. They get 1 extra attempt per player.</a:t>
            </a:r>
          </a:p>
          <a:p>
            <a:r>
              <a:rPr lang="en-US" dirty="0"/>
              <a:t>4) Remind keepers to call for the ball when going to the ground during the check in. Being a keeper is not an easy position. When the keeper is going down for the ball and their hands are almost around it call the other players off. We do not need anyone getting hurt. Pass back to the keeper law has changed! It is no longer a PK it is an indirect kick from the spot of the foul.</a:t>
            </a:r>
          </a:p>
          <a:p>
            <a:r>
              <a:rPr lang="en-US" dirty="0"/>
              <a:t>5) u10 can slide tackle but they can not do headers. Slide tackling needs to be done correctly! Kicking the ball while on the ground is NOT a slide tackle. Slide tackling needs to be from the side or the front and the player must touch the ball first!  Accidental headers happen which is an indirect kick. If it is intentional, it is a direct kick. Headers are not allowed because this age group does them incorrectly more then correctly.  </a:t>
            </a:r>
          </a:p>
          <a:p>
            <a:r>
              <a:rPr lang="en-US" dirty="0"/>
              <a:t>6) u10 is the into to offsides they may need a little explaining at the game check in</a:t>
            </a:r>
          </a:p>
          <a:p>
            <a:r>
              <a:rPr lang="en-US" dirty="0"/>
              <a:t>7) Laws are laws for a reason this is the age group where we enforce them. Explain where they went wrong but call more than what you would in u8 direct kicks come into play at this age group. Fouls need to be called. The more we call the more we can nip the bad habits in the butt. This is the age where they think they know it all and will complain about everything.  </a:t>
            </a:r>
          </a:p>
        </p:txBody>
      </p:sp>
      <p:sp>
        <p:nvSpPr>
          <p:cNvPr id="4" name="Slide Number Placeholder 3"/>
          <p:cNvSpPr>
            <a:spLocks noGrp="1"/>
          </p:cNvSpPr>
          <p:nvPr>
            <p:ph type="sldNum" sz="quarter" idx="5"/>
          </p:nvPr>
        </p:nvSpPr>
        <p:spPr/>
        <p:txBody>
          <a:bodyPr/>
          <a:lstStyle/>
          <a:p>
            <a:fld id="{44A71A12-F1C1-4C1B-B0B5-4D60567BC80E}" type="slidenum">
              <a:rPr lang="en-US" smtClean="0"/>
              <a:t>8</a:t>
            </a:fld>
            <a:endParaRPr lang="en-US"/>
          </a:p>
        </p:txBody>
      </p:sp>
    </p:spTree>
    <p:extLst>
      <p:ext uri="{BB962C8B-B14F-4D97-AF65-F5344CB8AC3E}">
        <p14:creationId xmlns:p14="http://schemas.microsoft.com/office/powerpoint/2010/main" val="5899742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dirty="0"/>
              <a:t>Game duration for u12 is 60 mins or 2 30 min halves</a:t>
            </a:r>
          </a:p>
          <a:p>
            <a:pPr marL="228600" indent="-228600">
              <a:buAutoNum type="arabicParenR"/>
            </a:pPr>
            <a:r>
              <a:rPr lang="en-US" dirty="0"/>
              <a:t>U12 plays 9v9 with a size 4 ball </a:t>
            </a:r>
          </a:p>
          <a:p>
            <a:pPr marL="228600" indent="-228600">
              <a:buAutoNum type="arabicParenR"/>
            </a:pPr>
            <a:r>
              <a:rPr lang="en-US" dirty="0"/>
              <a:t>U12 gets 1 rethrow per team per half by this age they should know how to do a proper throw in </a:t>
            </a:r>
          </a:p>
          <a:p>
            <a:pPr marL="228600" indent="-228600">
              <a:buAutoNum type="arabicParenR"/>
            </a:pPr>
            <a:r>
              <a:rPr lang="en-US" dirty="0"/>
              <a:t>Offsides is going to be called more at this age, keepers do not need to be guarded as much as before, and the ball may proceed forward or reseed behind half at this age. </a:t>
            </a:r>
          </a:p>
          <a:p>
            <a:pPr marL="228600" indent="-228600">
              <a:buAutoNum type="arabicParenR"/>
            </a:pPr>
            <a:r>
              <a:rPr lang="en-US" dirty="0"/>
              <a:t>Indirect kicks should be done when a foul is committed by accident, direct kicks are giving when the foul is considered aggressive or dangerous. Handballs ARE direct kicks! </a:t>
            </a:r>
          </a:p>
          <a:p>
            <a:pPr marL="228600" indent="-228600">
              <a:buAutoNum type="arabicParenR"/>
            </a:pPr>
            <a:r>
              <a:rPr lang="en-US" dirty="0"/>
              <a:t>Any foul committed inside the penalty area is a PK. The player must be completely inside the penalty area when the foul is committed to be called a PK.</a:t>
            </a:r>
          </a:p>
        </p:txBody>
      </p:sp>
      <p:sp>
        <p:nvSpPr>
          <p:cNvPr id="4" name="Slide Number Placeholder 3"/>
          <p:cNvSpPr>
            <a:spLocks noGrp="1"/>
          </p:cNvSpPr>
          <p:nvPr>
            <p:ph type="sldNum" sz="quarter" idx="5"/>
          </p:nvPr>
        </p:nvSpPr>
        <p:spPr/>
        <p:txBody>
          <a:bodyPr/>
          <a:lstStyle/>
          <a:p>
            <a:fld id="{44A71A12-F1C1-4C1B-B0B5-4D60567BC80E}" type="slidenum">
              <a:rPr lang="en-US" smtClean="0"/>
              <a:t>10</a:t>
            </a:fld>
            <a:endParaRPr lang="en-US"/>
          </a:p>
        </p:txBody>
      </p:sp>
    </p:spTree>
    <p:extLst>
      <p:ext uri="{BB962C8B-B14F-4D97-AF65-F5344CB8AC3E}">
        <p14:creationId xmlns:p14="http://schemas.microsoft.com/office/powerpoint/2010/main" val="42265676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dirty="0"/>
              <a:t>U15 plays a 70 min game or 2 35 min halves</a:t>
            </a:r>
          </a:p>
          <a:p>
            <a:pPr marL="228600" indent="-228600">
              <a:buAutoNum type="arabicParenR"/>
            </a:pPr>
            <a:r>
              <a:rPr lang="en-US" dirty="0"/>
              <a:t>They play 11v11 with a size 5 ball and 10 min halves</a:t>
            </a:r>
          </a:p>
          <a:p>
            <a:pPr marL="228600" indent="-228600">
              <a:buAutoNum type="arabicParenR"/>
            </a:pPr>
            <a:r>
              <a:rPr lang="en-US" dirty="0"/>
              <a:t>Substitutions can be done only on possession or if both teams have a sub at half. If a player enters the field with out the refs consent it is a yellow card!</a:t>
            </a:r>
          </a:p>
          <a:p>
            <a:pPr marL="228600" indent="-228600">
              <a:buAutoNum type="arabicParenR"/>
            </a:pPr>
            <a:r>
              <a:rPr lang="en-US" dirty="0"/>
              <a:t>Do not let this age group get away with anything by this age they should know the laws call it all! There will be 3 refs on each u15 game!</a:t>
            </a:r>
          </a:p>
          <a:p>
            <a:pPr marL="228600" indent="-228600">
              <a:buAutoNum type="arabicParenR"/>
            </a:pPr>
            <a:r>
              <a:rPr lang="en-US" dirty="0"/>
              <a:t>Do not be afraid to throw a yellow at this age group! We are prepping them for high school soccer.</a:t>
            </a:r>
          </a:p>
          <a:p>
            <a:pPr marL="228600" indent="-228600">
              <a:buAutoNum type="arabicParenR"/>
            </a:pPr>
            <a:r>
              <a:rPr lang="en-US" dirty="0"/>
              <a:t>This age group plays offside to the limit. Over and back is a for sure thing at this age. </a:t>
            </a:r>
          </a:p>
          <a:p>
            <a:pPr marL="228600" indent="-228600">
              <a:buAutoNum type="arabicParenR"/>
            </a:pPr>
            <a:r>
              <a:rPr lang="en-US" dirty="0"/>
              <a:t>Call the bad throw ins! There is NO retry at this age! It automictically goes to the opponent.</a:t>
            </a:r>
          </a:p>
          <a:p>
            <a:pPr marL="228600" indent="-228600">
              <a:buAutoNum type="arabicParenR"/>
            </a:pPr>
            <a:r>
              <a:rPr lang="en-US" dirty="0"/>
              <a:t>Most of these players have been playing since they were U10 in this league maintain control but don’t forget to have fun. If you have been refereeing for me for awhile these kids have seen you ref before. Don’t forget to praise the good and scold the bad. You are their guide not a field dictator. This is the age group where you can have fun don’t forget to joke with them, they will appreciate it. </a:t>
            </a:r>
          </a:p>
          <a:p>
            <a:endParaRPr lang="en-US" dirty="0"/>
          </a:p>
        </p:txBody>
      </p:sp>
      <p:sp>
        <p:nvSpPr>
          <p:cNvPr id="4" name="Slide Number Placeholder 3"/>
          <p:cNvSpPr>
            <a:spLocks noGrp="1"/>
          </p:cNvSpPr>
          <p:nvPr>
            <p:ph type="sldNum" sz="quarter" idx="5"/>
          </p:nvPr>
        </p:nvSpPr>
        <p:spPr/>
        <p:txBody>
          <a:bodyPr/>
          <a:lstStyle/>
          <a:p>
            <a:fld id="{44A71A12-F1C1-4C1B-B0B5-4D60567BC80E}" type="slidenum">
              <a:rPr lang="en-US" smtClean="0"/>
              <a:t>12</a:t>
            </a:fld>
            <a:endParaRPr lang="en-US"/>
          </a:p>
        </p:txBody>
      </p:sp>
    </p:spTree>
    <p:extLst>
      <p:ext uri="{BB962C8B-B14F-4D97-AF65-F5344CB8AC3E}">
        <p14:creationId xmlns:p14="http://schemas.microsoft.com/office/powerpoint/2010/main" val="18422166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dirty="0"/>
              <a:t>Because there are so many of you this is how I will be communicating from here on out. If someone is not in there that you know questions, please add them.</a:t>
            </a:r>
          </a:p>
          <a:p>
            <a:pPr marL="228600" indent="-228600">
              <a:buAutoNum type="arabicParenR"/>
            </a:pPr>
            <a:r>
              <a:rPr lang="en-US" dirty="0"/>
              <a:t>Since we did not do an </a:t>
            </a:r>
            <a:r>
              <a:rPr lang="en-US" dirty="0" err="1"/>
              <a:t>inperson</a:t>
            </a:r>
            <a:r>
              <a:rPr lang="en-US" dirty="0"/>
              <a:t> meeting everyone must watch this slideshow. Sorry if it is boring. If you have additional questions you can either txt me or email them to me</a:t>
            </a:r>
          </a:p>
          <a:p>
            <a:pPr marL="228600" indent="-228600">
              <a:buAutoNum type="arabicParenR"/>
            </a:pPr>
            <a:r>
              <a:rPr lang="en-US" dirty="0"/>
              <a:t>Chelsey Buman 641-420-8891 swiowaayso451@gmail.com</a:t>
            </a:r>
          </a:p>
          <a:p>
            <a:pPr marL="228600" indent="-228600">
              <a:buAutoNum type="arabicParenR"/>
            </a:pPr>
            <a:r>
              <a:rPr lang="en-US" dirty="0"/>
              <a:t>All refs are paid $20 per game per weekend Either myself, Mark, or Ashley can pay you. You are in charge of keeping track of your games and about coming to us for payment.</a:t>
            </a:r>
          </a:p>
          <a:p>
            <a:pPr marL="228600" indent="-228600">
              <a:buAutoNum type="arabicParenR"/>
            </a:pPr>
            <a:r>
              <a:rPr lang="en-US" dirty="0"/>
              <a:t>I do all scheduling of the refs, I do my best to keep you in the town you are from! Please email me with dates you can not ref! </a:t>
            </a:r>
          </a:p>
          <a:p>
            <a:pPr marL="228600" indent="-228600">
              <a:buAutoNum type="arabicParenR"/>
            </a:pPr>
            <a:r>
              <a:rPr lang="en-US" dirty="0"/>
              <a:t>April 12</a:t>
            </a:r>
            <a:r>
              <a:rPr lang="en-US" baseline="30000" dirty="0"/>
              <a:t>th</a:t>
            </a:r>
            <a:r>
              <a:rPr lang="en-US" dirty="0"/>
              <a:t> Harlan hosts everyone in 1 location. It will be an all hands on deck!</a:t>
            </a:r>
          </a:p>
          <a:p>
            <a:pPr marL="228600" indent="-228600">
              <a:buAutoNum type="arabicParenR"/>
            </a:pPr>
            <a:r>
              <a:rPr lang="en-US" dirty="0"/>
              <a:t>May 9</a:t>
            </a:r>
            <a:r>
              <a:rPr lang="en-US" baseline="30000" dirty="0"/>
              <a:t>th</a:t>
            </a:r>
            <a:r>
              <a:rPr lang="en-US" dirty="0"/>
              <a:t> and 10</a:t>
            </a:r>
            <a:r>
              <a:rPr lang="en-US" baseline="30000" dirty="0"/>
              <a:t>th</a:t>
            </a:r>
            <a:r>
              <a:rPr lang="en-US" dirty="0"/>
              <a:t> the SWISL tournament! We will need as many of you as possible that weekend it will be in Harlan this year!</a:t>
            </a:r>
          </a:p>
          <a:p>
            <a:pPr marL="228600" indent="-228600">
              <a:buAutoNum type="arabicParenR"/>
            </a:pPr>
            <a:r>
              <a:rPr lang="en-US" dirty="0"/>
              <a:t>Let’s start with week one…..</a:t>
            </a:r>
          </a:p>
        </p:txBody>
      </p:sp>
      <p:sp>
        <p:nvSpPr>
          <p:cNvPr id="4" name="Slide Number Placeholder 3"/>
          <p:cNvSpPr>
            <a:spLocks noGrp="1"/>
          </p:cNvSpPr>
          <p:nvPr>
            <p:ph type="sldNum" sz="quarter" idx="5"/>
          </p:nvPr>
        </p:nvSpPr>
        <p:spPr/>
        <p:txBody>
          <a:bodyPr/>
          <a:lstStyle/>
          <a:p>
            <a:fld id="{44A71A12-F1C1-4C1B-B0B5-4D60567BC80E}" type="slidenum">
              <a:rPr lang="en-US" smtClean="0"/>
              <a:t>14</a:t>
            </a:fld>
            <a:endParaRPr lang="en-US"/>
          </a:p>
        </p:txBody>
      </p:sp>
    </p:spTree>
    <p:extLst>
      <p:ext uri="{BB962C8B-B14F-4D97-AF65-F5344CB8AC3E}">
        <p14:creationId xmlns:p14="http://schemas.microsoft.com/office/powerpoint/2010/main" val="22945436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D8E5E-745C-407D-B425-C78EBF08DF96}"/>
              </a:ext>
            </a:extLst>
          </p:cNvPr>
          <p:cNvSpPr>
            <a:spLocks noGrp="1"/>
          </p:cNvSpPr>
          <p:nvPr>
            <p:ph type="ctrTitle"/>
          </p:nvPr>
        </p:nvSpPr>
        <p:spPr>
          <a:xfrm>
            <a:off x="571501" y="822960"/>
            <a:ext cx="6057899" cy="5015169"/>
          </a:xfrm>
        </p:spPr>
        <p:txBody>
          <a:bodyPr anchor="t">
            <a:normAutofit/>
          </a:bodyPr>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D07A4D5-56F4-4287-B174-56C55B18FD68}"/>
              </a:ext>
            </a:extLst>
          </p:cNvPr>
          <p:cNvSpPr>
            <a:spLocks noGrp="1"/>
          </p:cNvSpPr>
          <p:nvPr>
            <p:ph type="subTitle" idx="1"/>
          </p:nvPr>
        </p:nvSpPr>
        <p:spPr>
          <a:xfrm>
            <a:off x="8109113" y="3003642"/>
            <a:ext cx="3522199" cy="2900274"/>
          </a:xfrm>
        </p:spPr>
        <p:txBody>
          <a:bodyPr anchor="b">
            <a:normAutofit/>
          </a:bodyPr>
          <a:lstStyle>
            <a:lvl1pPr marL="0" indent="0" algn="l">
              <a:lnSpc>
                <a:spcPct val="130000"/>
              </a:lnSpc>
              <a:buNone/>
              <a:defRPr sz="1400"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DAEB9C19-FEE0-4852-B181-14A0DD77F40D}"/>
              </a:ext>
            </a:extLst>
          </p:cNvPr>
          <p:cNvSpPr>
            <a:spLocks noGrp="1"/>
          </p:cNvSpPr>
          <p:nvPr>
            <p:ph type="dt" sz="half" idx="10"/>
          </p:nvPr>
        </p:nvSpPr>
        <p:spPr/>
        <p:txBody>
          <a:bodyPr/>
          <a:lstStyle/>
          <a:p>
            <a:fld id="{1C8322F6-1C60-46CF-968C-BC20E470F443}" type="datetimeFigureOut">
              <a:rPr lang="en-US" smtClean="0"/>
              <a:t>4/2/2025</a:t>
            </a:fld>
            <a:endParaRPr lang="en-US"/>
          </a:p>
        </p:txBody>
      </p:sp>
      <p:sp>
        <p:nvSpPr>
          <p:cNvPr id="5" name="Footer Placeholder 4">
            <a:extLst>
              <a:ext uri="{FF2B5EF4-FFF2-40B4-BE49-F238E27FC236}">
                <a16:creationId xmlns:a16="http://schemas.microsoft.com/office/drawing/2014/main" id="{11127DDF-01B7-463C-82BC-BBF4296182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B2056A-C3EE-4809-B1F3-1CEEEA266F7B}"/>
              </a:ext>
            </a:extLst>
          </p:cNvPr>
          <p:cNvSpPr>
            <a:spLocks noGrp="1"/>
          </p:cNvSpPr>
          <p:nvPr>
            <p:ph type="sldNum" sz="quarter" idx="12"/>
          </p:nvPr>
        </p:nvSpPr>
        <p:spPr/>
        <p:txBody>
          <a:bodyPr/>
          <a:lstStyle/>
          <a:p>
            <a:fld id="{5EEB83C2-341F-4C28-A243-1C56DDDA54D3}" type="slidenum">
              <a:rPr lang="en-US" smtClean="0"/>
              <a:t>‹#›</a:t>
            </a:fld>
            <a:endParaRPr lang="en-US"/>
          </a:p>
        </p:txBody>
      </p:sp>
      <p:cxnSp>
        <p:nvCxnSpPr>
          <p:cNvPr id="9" name="Straight Connector 8">
            <a:extLst>
              <a:ext uri="{FF2B5EF4-FFF2-40B4-BE49-F238E27FC236}">
                <a16:creationId xmlns:a16="http://schemas.microsoft.com/office/drawing/2014/main" id="{A240FCEE-B6E2-46D0-9BB0-F45F79545E9D}"/>
              </a:ext>
            </a:extLst>
          </p:cNvPr>
          <p:cNvCxnSpPr>
            <a:cxnSpLocks/>
          </p:cNvCxnSpPr>
          <p:nvPr/>
        </p:nvCxnSpPr>
        <p:spPr>
          <a:xfrm flipH="1">
            <a:off x="571501" y="571500"/>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BD2FB83-3783-4477-80B5-DA5BF10BAF57}"/>
              </a:ext>
            </a:extLst>
          </p:cNvPr>
          <p:cNvCxnSpPr>
            <a:cxnSpLocks/>
          </p:cNvCxnSpPr>
          <p:nvPr/>
        </p:nvCxnSpPr>
        <p:spPr>
          <a:xfrm>
            <a:off x="7742482" y="571500"/>
            <a:ext cx="0" cy="571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83EA203-71D5-49C0-9626-FFA8E46787B0}"/>
              </a:ext>
            </a:extLst>
          </p:cNvPr>
          <p:cNvCxnSpPr>
            <a:cxnSpLocks/>
          </p:cNvCxnSpPr>
          <p:nvPr/>
        </p:nvCxnSpPr>
        <p:spPr>
          <a:xfrm flipH="1">
            <a:off x="577485" y="6283518"/>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10849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99A0A-70FC-426A-8B3B-60FAF9806EB0}"/>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EF47EC6-9753-4ABC-BB66-64CCC8BA0808}"/>
              </a:ext>
            </a:extLst>
          </p:cNvPr>
          <p:cNvSpPr>
            <a:spLocks noGrp="1"/>
          </p:cNvSpPr>
          <p:nvPr>
            <p:ph type="body" orient="vert" idx="1"/>
          </p:nvPr>
        </p:nvSpPr>
        <p:spPr>
          <a:xfrm>
            <a:off x="571499" y="2036363"/>
            <a:ext cx="11059811" cy="387077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8884D9F-DC99-4B4C-98CF-178BBBB76646}"/>
              </a:ext>
            </a:extLst>
          </p:cNvPr>
          <p:cNvSpPr>
            <a:spLocks noGrp="1"/>
          </p:cNvSpPr>
          <p:nvPr>
            <p:ph type="dt" sz="half" idx="10"/>
          </p:nvPr>
        </p:nvSpPr>
        <p:spPr/>
        <p:txBody>
          <a:bodyPr/>
          <a:lstStyle/>
          <a:p>
            <a:fld id="{1C8322F6-1C60-46CF-968C-BC20E470F443}" type="datetimeFigureOut">
              <a:rPr lang="en-US" smtClean="0"/>
              <a:t>4/2/2025</a:t>
            </a:fld>
            <a:endParaRPr lang="en-US"/>
          </a:p>
        </p:txBody>
      </p:sp>
      <p:sp>
        <p:nvSpPr>
          <p:cNvPr id="5" name="Footer Placeholder 4">
            <a:extLst>
              <a:ext uri="{FF2B5EF4-FFF2-40B4-BE49-F238E27FC236}">
                <a16:creationId xmlns:a16="http://schemas.microsoft.com/office/drawing/2014/main" id="{1A7A6840-AC0B-4260-8368-08E0A22D22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A5DAB8-EC07-4CCF-96EA-5D8ACDAE6E48}"/>
              </a:ext>
            </a:extLst>
          </p:cNvPr>
          <p:cNvSpPr>
            <a:spLocks noGrp="1"/>
          </p:cNvSpPr>
          <p:nvPr>
            <p:ph type="sldNum" sz="quarter" idx="12"/>
          </p:nvPr>
        </p:nvSpPr>
        <p:spPr/>
        <p:txBody>
          <a:bodyPr/>
          <a:lstStyle/>
          <a:p>
            <a:fld id="{5EEB83C2-341F-4C28-A243-1C56DDDA54D3}" type="slidenum">
              <a:rPr lang="en-US" smtClean="0"/>
              <a:t>‹#›</a:t>
            </a:fld>
            <a:endParaRPr lang="en-US"/>
          </a:p>
        </p:txBody>
      </p:sp>
      <p:cxnSp>
        <p:nvCxnSpPr>
          <p:cNvPr id="7" name="Straight Connector 6">
            <a:extLst>
              <a:ext uri="{FF2B5EF4-FFF2-40B4-BE49-F238E27FC236}">
                <a16:creationId xmlns:a16="http://schemas.microsoft.com/office/drawing/2014/main" id="{0438F1AC-9961-4786-A189-20863DD97F68}"/>
              </a:ext>
            </a:extLst>
          </p:cNvPr>
          <p:cNvCxnSpPr>
            <a:cxnSpLocks/>
          </p:cNvCxnSpPr>
          <p:nvPr/>
        </p:nvCxnSpPr>
        <p:spPr>
          <a:xfrm flipH="1">
            <a:off x="571500" y="1780979"/>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8196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75F678-EC03-4845-A51B-C90FA6A15491}"/>
              </a:ext>
            </a:extLst>
          </p:cNvPr>
          <p:cNvSpPr>
            <a:spLocks noGrp="1"/>
          </p:cNvSpPr>
          <p:nvPr>
            <p:ph type="title" orient="vert"/>
          </p:nvPr>
        </p:nvSpPr>
        <p:spPr>
          <a:xfrm>
            <a:off x="9177953" y="797251"/>
            <a:ext cx="2483929" cy="5283785"/>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B74A8B4D-A39F-4528-975A-9C84BEE778DF}"/>
              </a:ext>
            </a:extLst>
          </p:cNvPr>
          <p:cNvSpPr>
            <a:spLocks noGrp="1"/>
          </p:cNvSpPr>
          <p:nvPr>
            <p:ph type="body" orient="vert" idx="1"/>
          </p:nvPr>
        </p:nvSpPr>
        <p:spPr>
          <a:xfrm>
            <a:off x="566094" y="797251"/>
            <a:ext cx="8101072" cy="528378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15E4A23-6984-4AD1-A51D-600EDC263543}"/>
              </a:ext>
            </a:extLst>
          </p:cNvPr>
          <p:cNvSpPr>
            <a:spLocks noGrp="1"/>
          </p:cNvSpPr>
          <p:nvPr>
            <p:ph type="dt" sz="half" idx="10"/>
          </p:nvPr>
        </p:nvSpPr>
        <p:spPr/>
        <p:txBody>
          <a:bodyPr/>
          <a:lstStyle/>
          <a:p>
            <a:fld id="{1C8322F6-1C60-46CF-968C-BC20E470F443}" type="datetimeFigureOut">
              <a:rPr lang="en-US" smtClean="0"/>
              <a:t>4/2/2025</a:t>
            </a:fld>
            <a:endParaRPr lang="en-US"/>
          </a:p>
        </p:txBody>
      </p:sp>
      <p:sp>
        <p:nvSpPr>
          <p:cNvPr id="5" name="Footer Placeholder 4">
            <a:extLst>
              <a:ext uri="{FF2B5EF4-FFF2-40B4-BE49-F238E27FC236}">
                <a16:creationId xmlns:a16="http://schemas.microsoft.com/office/drawing/2014/main" id="{A9273E28-C341-49CC-BAAB-0C0D198212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26D54A-8E86-4026-8DD0-5B0979BB8C78}"/>
              </a:ext>
            </a:extLst>
          </p:cNvPr>
          <p:cNvSpPr>
            <a:spLocks noGrp="1"/>
          </p:cNvSpPr>
          <p:nvPr>
            <p:ph type="sldNum" sz="quarter" idx="12"/>
          </p:nvPr>
        </p:nvSpPr>
        <p:spPr/>
        <p:txBody>
          <a:bodyPr/>
          <a:lstStyle/>
          <a:p>
            <a:fld id="{5EEB83C2-341F-4C28-A243-1C56DDDA54D3}" type="slidenum">
              <a:rPr lang="en-US" smtClean="0"/>
              <a:t>‹#›</a:t>
            </a:fld>
            <a:endParaRPr lang="en-US"/>
          </a:p>
        </p:txBody>
      </p:sp>
      <p:cxnSp>
        <p:nvCxnSpPr>
          <p:cNvPr id="7" name="Straight Connector 6">
            <a:extLst>
              <a:ext uri="{FF2B5EF4-FFF2-40B4-BE49-F238E27FC236}">
                <a16:creationId xmlns:a16="http://schemas.microsoft.com/office/drawing/2014/main" id="{1CB05DA4-DF32-4D7A-9E4D-36309C90C5BB}"/>
              </a:ext>
            </a:extLst>
          </p:cNvPr>
          <p:cNvCxnSpPr>
            <a:cxnSpLocks/>
          </p:cNvCxnSpPr>
          <p:nvPr/>
        </p:nvCxnSpPr>
        <p:spPr>
          <a:xfrm flipH="1">
            <a:off x="566094" y="577110"/>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7CC7262-4997-41E4-976D-BA82E148280F}"/>
              </a:ext>
            </a:extLst>
          </p:cNvPr>
          <p:cNvCxnSpPr>
            <a:cxnSpLocks/>
          </p:cNvCxnSpPr>
          <p:nvPr/>
        </p:nvCxnSpPr>
        <p:spPr>
          <a:xfrm flipV="1">
            <a:off x="8875226" y="571500"/>
            <a:ext cx="0" cy="57114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F5063B5-E478-4C41-AD40-49A39AE07429}"/>
              </a:ext>
            </a:extLst>
          </p:cNvPr>
          <p:cNvCxnSpPr>
            <a:cxnSpLocks/>
          </p:cNvCxnSpPr>
          <p:nvPr/>
        </p:nvCxnSpPr>
        <p:spPr>
          <a:xfrm flipH="1">
            <a:off x="577485" y="6283518"/>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1682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B2ED8-7F53-4C03-A740-493E50798497}"/>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5611087-99A9-4100-B5F7-520880DE322E}"/>
              </a:ext>
            </a:extLst>
          </p:cNvPr>
          <p:cNvSpPr>
            <a:spLocks noGrp="1"/>
          </p:cNvSpPr>
          <p:nvPr>
            <p:ph idx="1"/>
          </p:nvPr>
        </p:nvSpPr>
        <p:spPr>
          <a:xfrm>
            <a:off x="571499" y="2075688"/>
            <a:ext cx="11059811" cy="39109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67B4B20-1A65-4A26-B11E-6095083A1645}"/>
              </a:ext>
            </a:extLst>
          </p:cNvPr>
          <p:cNvSpPr>
            <a:spLocks noGrp="1"/>
          </p:cNvSpPr>
          <p:nvPr>
            <p:ph type="dt" sz="half" idx="10"/>
          </p:nvPr>
        </p:nvSpPr>
        <p:spPr/>
        <p:txBody>
          <a:bodyPr/>
          <a:lstStyle/>
          <a:p>
            <a:fld id="{1C8322F6-1C60-46CF-968C-BC20E470F443}" type="datetimeFigureOut">
              <a:rPr lang="en-US" smtClean="0"/>
              <a:t>4/2/2025</a:t>
            </a:fld>
            <a:endParaRPr lang="en-US"/>
          </a:p>
        </p:txBody>
      </p:sp>
      <p:sp>
        <p:nvSpPr>
          <p:cNvPr id="5" name="Footer Placeholder 4">
            <a:extLst>
              <a:ext uri="{FF2B5EF4-FFF2-40B4-BE49-F238E27FC236}">
                <a16:creationId xmlns:a16="http://schemas.microsoft.com/office/drawing/2014/main" id="{FB0D52D3-E985-4FEB-89B9-57C754711C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EA751A-C72D-47C1-A7A6-E8510A40CE9A}"/>
              </a:ext>
            </a:extLst>
          </p:cNvPr>
          <p:cNvSpPr>
            <a:spLocks noGrp="1"/>
          </p:cNvSpPr>
          <p:nvPr>
            <p:ph type="sldNum" sz="quarter" idx="12"/>
          </p:nvPr>
        </p:nvSpPr>
        <p:spPr/>
        <p:txBody>
          <a:bodyPr/>
          <a:lstStyle/>
          <a:p>
            <a:fld id="{5EEB83C2-341F-4C28-A243-1C56DDDA54D3}" type="slidenum">
              <a:rPr lang="en-US" smtClean="0"/>
              <a:t>‹#›</a:t>
            </a:fld>
            <a:endParaRPr lang="en-US"/>
          </a:p>
        </p:txBody>
      </p:sp>
    </p:spTree>
    <p:extLst>
      <p:ext uri="{BB962C8B-B14F-4D97-AF65-F5344CB8AC3E}">
        <p14:creationId xmlns:p14="http://schemas.microsoft.com/office/powerpoint/2010/main" val="1785300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81F78-07BF-45A9-92D4-E4E0A1E88D7A}"/>
              </a:ext>
            </a:extLst>
          </p:cNvPr>
          <p:cNvSpPr>
            <a:spLocks noGrp="1"/>
          </p:cNvSpPr>
          <p:nvPr>
            <p:ph type="title"/>
          </p:nvPr>
        </p:nvSpPr>
        <p:spPr>
          <a:xfrm>
            <a:off x="571500" y="914255"/>
            <a:ext cx="6867115" cy="5009471"/>
          </a:xfrm>
        </p:spPr>
        <p:txBody>
          <a:bodyPr anchor="b">
            <a:normAutofit/>
          </a:bodyPr>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ECC2A83-A380-4828-BC68-C065C8BC5AD5}"/>
              </a:ext>
            </a:extLst>
          </p:cNvPr>
          <p:cNvSpPr>
            <a:spLocks noGrp="1"/>
          </p:cNvSpPr>
          <p:nvPr>
            <p:ph type="body" idx="1"/>
          </p:nvPr>
        </p:nvSpPr>
        <p:spPr>
          <a:xfrm>
            <a:off x="9239817" y="914399"/>
            <a:ext cx="2370268" cy="2670273"/>
          </a:xfrm>
        </p:spPr>
        <p:txBody>
          <a:bodyPr anchor="t">
            <a:normAutofit/>
          </a:bodyPr>
          <a:lstStyle>
            <a:lvl1pPr marL="0" indent="0">
              <a:lnSpc>
                <a:spcPct val="130000"/>
              </a:lnSpc>
              <a:buNone/>
              <a:defRPr sz="1400" cap="all" spc="3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FF92B2F-8804-4195-A779-F5C67C25CBBE}"/>
              </a:ext>
            </a:extLst>
          </p:cNvPr>
          <p:cNvSpPr>
            <a:spLocks noGrp="1"/>
          </p:cNvSpPr>
          <p:nvPr>
            <p:ph type="dt" sz="half" idx="10"/>
          </p:nvPr>
        </p:nvSpPr>
        <p:spPr/>
        <p:txBody>
          <a:bodyPr/>
          <a:lstStyle/>
          <a:p>
            <a:fld id="{1C8322F6-1C60-46CF-968C-BC20E470F443}" type="datetimeFigureOut">
              <a:rPr lang="en-US" smtClean="0"/>
              <a:t>4/2/2025</a:t>
            </a:fld>
            <a:endParaRPr lang="en-US"/>
          </a:p>
        </p:txBody>
      </p:sp>
      <p:sp>
        <p:nvSpPr>
          <p:cNvPr id="5" name="Footer Placeholder 4">
            <a:extLst>
              <a:ext uri="{FF2B5EF4-FFF2-40B4-BE49-F238E27FC236}">
                <a16:creationId xmlns:a16="http://schemas.microsoft.com/office/drawing/2014/main" id="{25099C26-4411-4833-A917-A45E62D56A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68C7C7-F862-434D-A87A-DECE9FD2E1E9}"/>
              </a:ext>
            </a:extLst>
          </p:cNvPr>
          <p:cNvSpPr>
            <a:spLocks noGrp="1"/>
          </p:cNvSpPr>
          <p:nvPr>
            <p:ph type="sldNum" sz="quarter" idx="12"/>
          </p:nvPr>
        </p:nvSpPr>
        <p:spPr/>
        <p:txBody>
          <a:bodyPr/>
          <a:lstStyle/>
          <a:p>
            <a:fld id="{5EEB83C2-341F-4C28-A243-1C56DDDA54D3}" type="slidenum">
              <a:rPr lang="en-US" smtClean="0"/>
              <a:t>‹#›</a:t>
            </a:fld>
            <a:endParaRPr lang="en-US"/>
          </a:p>
        </p:txBody>
      </p:sp>
      <p:cxnSp>
        <p:nvCxnSpPr>
          <p:cNvPr id="7" name="Straight Connector 6">
            <a:extLst>
              <a:ext uri="{FF2B5EF4-FFF2-40B4-BE49-F238E27FC236}">
                <a16:creationId xmlns:a16="http://schemas.microsoft.com/office/drawing/2014/main" id="{A40BAA4B-C4C0-40C1-8DC8-B4E2F8A68E12}"/>
              </a:ext>
            </a:extLst>
          </p:cNvPr>
          <p:cNvCxnSpPr>
            <a:cxnSpLocks/>
          </p:cNvCxnSpPr>
          <p:nvPr/>
        </p:nvCxnSpPr>
        <p:spPr>
          <a:xfrm>
            <a:off x="8872625" y="571500"/>
            <a:ext cx="0" cy="571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C0A2259-2540-4B32-A999-2B46A6790E3D}"/>
              </a:ext>
            </a:extLst>
          </p:cNvPr>
          <p:cNvCxnSpPr>
            <a:cxnSpLocks/>
          </p:cNvCxnSpPr>
          <p:nvPr/>
        </p:nvCxnSpPr>
        <p:spPr>
          <a:xfrm flipH="1">
            <a:off x="566094" y="571500"/>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CEFB0ED-3F76-4403-AD0B-E738DD9D8CB6}"/>
              </a:ext>
            </a:extLst>
          </p:cNvPr>
          <p:cNvCxnSpPr>
            <a:cxnSpLocks/>
          </p:cNvCxnSpPr>
          <p:nvPr/>
        </p:nvCxnSpPr>
        <p:spPr>
          <a:xfrm flipH="1">
            <a:off x="577485" y="6283518"/>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8903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6BD5F-CF53-4DD5-B8C5-27BBA2BB8860}"/>
              </a:ext>
            </a:extLst>
          </p:cNvPr>
          <p:cNvSpPr>
            <a:spLocks noGrp="1"/>
          </p:cNvSpPr>
          <p:nvPr>
            <p:ph type="title"/>
          </p:nvPr>
        </p:nvSpPr>
        <p:spPr>
          <a:xfrm>
            <a:off x="571500" y="709684"/>
            <a:ext cx="11049000" cy="1057160"/>
          </a:xfrm>
        </p:spPr>
        <p:txBody>
          <a:bodyPr anchor="ct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576C2E1-5D5E-409F-BEE8-F48CE86F55C9}"/>
              </a:ext>
            </a:extLst>
          </p:cNvPr>
          <p:cNvSpPr>
            <a:spLocks noGrp="1"/>
          </p:cNvSpPr>
          <p:nvPr>
            <p:ph sz="half" idx="1"/>
          </p:nvPr>
        </p:nvSpPr>
        <p:spPr>
          <a:xfrm>
            <a:off x="579447" y="2074990"/>
            <a:ext cx="5181600" cy="41019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FBBF823-1BFB-4CF0-BAF4-D660C8F1AFC0}"/>
              </a:ext>
            </a:extLst>
          </p:cNvPr>
          <p:cNvSpPr>
            <a:spLocks noGrp="1"/>
          </p:cNvSpPr>
          <p:nvPr>
            <p:ph sz="half" idx="2"/>
          </p:nvPr>
        </p:nvSpPr>
        <p:spPr>
          <a:xfrm>
            <a:off x="6447082" y="2074990"/>
            <a:ext cx="5181600" cy="41019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46FF816E-EE02-44A4-8B81-B324ECFD74DF}"/>
              </a:ext>
            </a:extLst>
          </p:cNvPr>
          <p:cNvSpPr>
            <a:spLocks noGrp="1"/>
          </p:cNvSpPr>
          <p:nvPr>
            <p:ph type="dt" sz="half" idx="10"/>
          </p:nvPr>
        </p:nvSpPr>
        <p:spPr/>
        <p:txBody>
          <a:bodyPr/>
          <a:lstStyle/>
          <a:p>
            <a:fld id="{1C8322F6-1C60-46CF-968C-BC20E470F443}" type="datetimeFigureOut">
              <a:rPr lang="en-US" smtClean="0"/>
              <a:t>4/2/2025</a:t>
            </a:fld>
            <a:endParaRPr lang="en-US"/>
          </a:p>
        </p:txBody>
      </p:sp>
      <p:sp>
        <p:nvSpPr>
          <p:cNvPr id="6" name="Footer Placeholder 5">
            <a:extLst>
              <a:ext uri="{FF2B5EF4-FFF2-40B4-BE49-F238E27FC236}">
                <a16:creationId xmlns:a16="http://schemas.microsoft.com/office/drawing/2014/main" id="{F134D9E4-A693-44D2-A3E8-E3AABC9052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4F669F-4B8E-415D-A9BF-AD451F452C6B}"/>
              </a:ext>
            </a:extLst>
          </p:cNvPr>
          <p:cNvSpPr>
            <a:spLocks noGrp="1"/>
          </p:cNvSpPr>
          <p:nvPr>
            <p:ph type="sldNum" sz="quarter" idx="12"/>
          </p:nvPr>
        </p:nvSpPr>
        <p:spPr/>
        <p:txBody>
          <a:bodyPr/>
          <a:lstStyle/>
          <a:p>
            <a:fld id="{5EEB83C2-341F-4C28-A243-1C56DDDA54D3}" type="slidenum">
              <a:rPr lang="en-US" smtClean="0"/>
              <a:t>‹#›</a:t>
            </a:fld>
            <a:endParaRPr lang="en-US"/>
          </a:p>
        </p:txBody>
      </p:sp>
      <p:cxnSp>
        <p:nvCxnSpPr>
          <p:cNvPr id="11" name="Straight Connector 10">
            <a:extLst>
              <a:ext uri="{FF2B5EF4-FFF2-40B4-BE49-F238E27FC236}">
                <a16:creationId xmlns:a16="http://schemas.microsoft.com/office/drawing/2014/main" id="{720AF959-FCDC-4B92-9324-06A06C0D56F2}"/>
              </a:ext>
            </a:extLst>
          </p:cNvPr>
          <p:cNvCxnSpPr>
            <a:cxnSpLocks/>
          </p:cNvCxnSpPr>
          <p:nvPr/>
        </p:nvCxnSpPr>
        <p:spPr>
          <a:xfrm flipV="1">
            <a:off x="6101405" y="1883336"/>
            <a:ext cx="0" cy="43996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5278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F85E5-82C4-4BAE-B2B0-A078ABD6C69C}"/>
              </a:ext>
            </a:extLst>
          </p:cNvPr>
          <p:cNvSpPr>
            <a:spLocks noGrp="1"/>
          </p:cNvSpPr>
          <p:nvPr>
            <p:ph type="title"/>
          </p:nvPr>
        </p:nvSpPr>
        <p:spPr>
          <a:xfrm>
            <a:off x="583469" y="699118"/>
            <a:ext cx="11025062" cy="1063601"/>
          </a:xfrm>
        </p:spPr>
        <p:txBody>
          <a:bodyPr anchor="ct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12D15C7-F445-40F7-88F6-FD6526269CD7}"/>
              </a:ext>
            </a:extLst>
          </p:cNvPr>
          <p:cNvSpPr>
            <a:spLocks noGrp="1"/>
          </p:cNvSpPr>
          <p:nvPr>
            <p:ph type="body" idx="1"/>
          </p:nvPr>
        </p:nvSpPr>
        <p:spPr>
          <a:xfrm>
            <a:off x="583468" y="2022883"/>
            <a:ext cx="5230469" cy="564079"/>
          </a:xfrm>
        </p:spPr>
        <p:txBody>
          <a:bodyPr anchor="ctr">
            <a:normAutofit/>
          </a:bodyPr>
          <a:lstStyle>
            <a:lvl1pPr marL="0" indent="0">
              <a:buNone/>
              <a:defRPr sz="16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B652C35-AA8E-4154-8A78-7DE9590E1F38}"/>
              </a:ext>
            </a:extLst>
          </p:cNvPr>
          <p:cNvSpPr>
            <a:spLocks noGrp="1"/>
          </p:cNvSpPr>
          <p:nvPr>
            <p:ph sz="half" idx="2"/>
          </p:nvPr>
        </p:nvSpPr>
        <p:spPr>
          <a:xfrm>
            <a:off x="583469" y="2866031"/>
            <a:ext cx="5157787" cy="32276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F557EAC6-567C-4A4A-BB10-57EC14B97DDF}"/>
              </a:ext>
            </a:extLst>
          </p:cNvPr>
          <p:cNvSpPr>
            <a:spLocks noGrp="1"/>
          </p:cNvSpPr>
          <p:nvPr>
            <p:ph type="body" sz="quarter" idx="3"/>
          </p:nvPr>
        </p:nvSpPr>
        <p:spPr>
          <a:xfrm>
            <a:off x="6441470" y="2022883"/>
            <a:ext cx="5183188" cy="564080"/>
          </a:xfrm>
        </p:spPr>
        <p:txBody>
          <a:bodyPr anchor="ctr">
            <a:normAutofit/>
          </a:bodyPr>
          <a:lstStyle>
            <a:lvl1pPr marL="0" indent="0">
              <a:buNone/>
              <a:defRPr sz="16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19A083F-AD60-4437-B32A-44035D78AF63}"/>
              </a:ext>
            </a:extLst>
          </p:cNvPr>
          <p:cNvSpPr>
            <a:spLocks noGrp="1"/>
          </p:cNvSpPr>
          <p:nvPr>
            <p:ph sz="quarter" idx="4"/>
          </p:nvPr>
        </p:nvSpPr>
        <p:spPr>
          <a:xfrm>
            <a:off x="6441470" y="2866031"/>
            <a:ext cx="5183188" cy="32276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9DBF86F-3266-4551-B680-06F401FFE665}"/>
              </a:ext>
            </a:extLst>
          </p:cNvPr>
          <p:cNvSpPr>
            <a:spLocks noGrp="1"/>
          </p:cNvSpPr>
          <p:nvPr>
            <p:ph type="dt" sz="half" idx="10"/>
          </p:nvPr>
        </p:nvSpPr>
        <p:spPr/>
        <p:txBody>
          <a:bodyPr/>
          <a:lstStyle/>
          <a:p>
            <a:fld id="{1C8322F6-1C60-46CF-968C-BC20E470F443}" type="datetimeFigureOut">
              <a:rPr lang="en-US" smtClean="0"/>
              <a:t>4/2/2025</a:t>
            </a:fld>
            <a:endParaRPr lang="en-US"/>
          </a:p>
        </p:txBody>
      </p:sp>
      <p:sp>
        <p:nvSpPr>
          <p:cNvPr id="8" name="Footer Placeholder 7">
            <a:extLst>
              <a:ext uri="{FF2B5EF4-FFF2-40B4-BE49-F238E27FC236}">
                <a16:creationId xmlns:a16="http://schemas.microsoft.com/office/drawing/2014/main" id="{755B38FE-80F9-4582-B2E1-B067C288DE8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47BEF32-F637-47A1-9ED3-AFC4F79F3739}"/>
              </a:ext>
            </a:extLst>
          </p:cNvPr>
          <p:cNvSpPr>
            <a:spLocks noGrp="1"/>
          </p:cNvSpPr>
          <p:nvPr>
            <p:ph type="sldNum" sz="quarter" idx="12"/>
          </p:nvPr>
        </p:nvSpPr>
        <p:spPr/>
        <p:txBody>
          <a:bodyPr/>
          <a:lstStyle/>
          <a:p>
            <a:fld id="{5EEB83C2-341F-4C28-A243-1C56DDDA54D3}" type="slidenum">
              <a:rPr lang="en-US" smtClean="0"/>
              <a:t>‹#›</a:t>
            </a:fld>
            <a:endParaRPr lang="en-US"/>
          </a:p>
        </p:txBody>
      </p:sp>
      <p:cxnSp>
        <p:nvCxnSpPr>
          <p:cNvPr id="11" name="Straight Connector 10">
            <a:extLst>
              <a:ext uri="{FF2B5EF4-FFF2-40B4-BE49-F238E27FC236}">
                <a16:creationId xmlns:a16="http://schemas.microsoft.com/office/drawing/2014/main" id="{E0C508D4-7C99-4B8D-BCDE-F0001BD345D9}"/>
              </a:ext>
            </a:extLst>
          </p:cNvPr>
          <p:cNvCxnSpPr>
            <a:cxnSpLocks/>
          </p:cNvCxnSpPr>
          <p:nvPr/>
        </p:nvCxnSpPr>
        <p:spPr>
          <a:xfrm flipV="1">
            <a:off x="6101405" y="1883336"/>
            <a:ext cx="0" cy="43996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49BF61B-7951-48F4-982B-9401A483FFBF}"/>
              </a:ext>
            </a:extLst>
          </p:cNvPr>
          <p:cNvCxnSpPr>
            <a:cxnSpLocks/>
          </p:cNvCxnSpPr>
          <p:nvPr/>
        </p:nvCxnSpPr>
        <p:spPr>
          <a:xfrm flipH="1">
            <a:off x="577485" y="2738598"/>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8535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A94CB-6BE5-4B9E-B0A6-54F83B201A64}"/>
              </a:ext>
            </a:extLst>
          </p:cNvPr>
          <p:cNvSpPr>
            <a:spLocks noGrp="1"/>
          </p:cNvSpPr>
          <p:nvPr>
            <p:ph type="title"/>
          </p:nvPr>
        </p:nvSpPr>
        <p:spPr>
          <a:xfrm>
            <a:off x="571500" y="717452"/>
            <a:ext cx="11049000" cy="1161836"/>
          </a:xfrm>
        </p:spPr>
        <p:txBody>
          <a:bodyPr anchor="t"/>
          <a:lstStyle/>
          <a:p>
            <a:r>
              <a:rPr lang="en-US"/>
              <a:t>Click to edit Master title style</a:t>
            </a:r>
            <a:endParaRPr lang="en-US" dirty="0"/>
          </a:p>
        </p:txBody>
      </p:sp>
      <p:sp>
        <p:nvSpPr>
          <p:cNvPr id="3" name="Date Placeholder 2">
            <a:extLst>
              <a:ext uri="{FF2B5EF4-FFF2-40B4-BE49-F238E27FC236}">
                <a16:creationId xmlns:a16="http://schemas.microsoft.com/office/drawing/2014/main" id="{75E8643C-1A5D-4F23-B0D7-5B46F5E456B4}"/>
              </a:ext>
            </a:extLst>
          </p:cNvPr>
          <p:cNvSpPr>
            <a:spLocks noGrp="1"/>
          </p:cNvSpPr>
          <p:nvPr>
            <p:ph type="dt" sz="half" idx="10"/>
          </p:nvPr>
        </p:nvSpPr>
        <p:spPr/>
        <p:txBody>
          <a:bodyPr/>
          <a:lstStyle/>
          <a:p>
            <a:fld id="{1C8322F6-1C60-46CF-968C-BC20E470F443}" type="datetimeFigureOut">
              <a:rPr lang="en-US" smtClean="0"/>
              <a:t>4/2/2025</a:t>
            </a:fld>
            <a:endParaRPr lang="en-US"/>
          </a:p>
        </p:txBody>
      </p:sp>
      <p:sp>
        <p:nvSpPr>
          <p:cNvPr id="4" name="Footer Placeholder 3">
            <a:extLst>
              <a:ext uri="{FF2B5EF4-FFF2-40B4-BE49-F238E27FC236}">
                <a16:creationId xmlns:a16="http://schemas.microsoft.com/office/drawing/2014/main" id="{0C1A3394-78CC-43B0-9762-5E826F8BBFD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C347F0A-1980-4E13-AB22-AE3B8AA44058}"/>
              </a:ext>
            </a:extLst>
          </p:cNvPr>
          <p:cNvSpPr>
            <a:spLocks noGrp="1"/>
          </p:cNvSpPr>
          <p:nvPr>
            <p:ph type="sldNum" sz="quarter" idx="12"/>
          </p:nvPr>
        </p:nvSpPr>
        <p:spPr/>
        <p:txBody>
          <a:bodyPr/>
          <a:lstStyle/>
          <a:p>
            <a:fld id="{5EEB83C2-341F-4C28-A243-1C56DDDA54D3}" type="slidenum">
              <a:rPr lang="en-US" smtClean="0"/>
              <a:t>‹#›</a:t>
            </a:fld>
            <a:endParaRPr lang="en-US"/>
          </a:p>
        </p:txBody>
      </p:sp>
      <p:cxnSp>
        <p:nvCxnSpPr>
          <p:cNvPr id="7" name="Straight Connector 6">
            <a:extLst>
              <a:ext uri="{FF2B5EF4-FFF2-40B4-BE49-F238E27FC236}">
                <a16:creationId xmlns:a16="http://schemas.microsoft.com/office/drawing/2014/main" id="{4E9D858B-8A9C-4235-B151-81C99A3D20D2}"/>
              </a:ext>
            </a:extLst>
          </p:cNvPr>
          <p:cNvCxnSpPr>
            <a:cxnSpLocks/>
          </p:cNvCxnSpPr>
          <p:nvPr/>
        </p:nvCxnSpPr>
        <p:spPr>
          <a:xfrm flipH="1">
            <a:off x="577485" y="571500"/>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C7798B-3ECB-4076-8955-A82116BB0D25}"/>
              </a:ext>
            </a:extLst>
          </p:cNvPr>
          <p:cNvCxnSpPr>
            <a:cxnSpLocks/>
          </p:cNvCxnSpPr>
          <p:nvPr/>
        </p:nvCxnSpPr>
        <p:spPr>
          <a:xfrm flipH="1">
            <a:off x="577485" y="6283518"/>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070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C61D85-3E72-406F-AB26-B4ED94918442}"/>
              </a:ext>
            </a:extLst>
          </p:cNvPr>
          <p:cNvSpPr>
            <a:spLocks noGrp="1"/>
          </p:cNvSpPr>
          <p:nvPr>
            <p:ph type="dt" sz="half" idx="10"/>
          </p:nvPr>
        </p:nvSpPr>
        <p:spPr/>
        <p:txBody>
          <a:bodyPr/>
          <a:lstStyle/>
          <a:p>
            <a:fld id="{1C8322F6-1C60-46CF-968C-BC20E470F443}" type="datetimeFigureOut">
              <a:rPr lang="en-US" smtClean="0"/>
              <a:t>4/2/2025</a:t>
            </a:fld>
            <a:endParaRPr lang="en-US"/>
          </a:p>
        </p:txBody>
      </p:sp>
      <p:sp>
        <p:nvSpPr>
          <p:cNvPr id="3" name="Footer Placeholder 2">
            <a:extLst>
              <a:ext uri="{FF2B5EF4-FFF2-40B4-BE49-F238E27FC236}">
                <a16:creationId xmlns:a16="http://schemas.microsoft.com/office/drawing/2014/main" id="{499C831E-4321-467E-9090-C89C48CF2F5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68A9556-B3D8-4403-835F-11AE2D4098E9}"/>
              </a:ext>
            </a:extLst>
          </p:cNvPr>
          <p:cNvSpPr>
            <a:spLocks noGrp="1"/>
          </p:cNvSpPr>
          <p:nvPr>
            <p:ph type="sldNum" sz="quarter" idx="12"/>
          </p:nvPr>
        </p:nvSpPr>
        <p:spPr/>
        <p:txBody>
          <a:bodyPr/>
          <a:lstStyle/>
          <a:p>
            <a:fld id="{5EEB83C2-341F-4C28-A243-1C56DDDA54D3}" type="slidenum">
              <a:rPr lang="en-US" smtClean="0"/>
              <a:t>‹#›</a:t>
            </a:fld>
            <a:endParaRPr lang="en-US"/>
          </a:p>
        </p:txBody>
      </p:sp>
    </p:spTree>
    <p:extLst>
      <p:ext uri="{BB962C8B-B14F-4D97-AF65-F5344CB8AC3E}">
        <p14:creationId xmlns:p14="http://schemas.microsoft.com/office/powerpoint/2010/main" val="483247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0AA48-D521-423D-B185-6490EF57B935}"/>
              </a:ext>
            </a:extLst>
          </p:cNvPr>
          <p:cNvSpPr>
            <a:spLocks noGrp="1"/>
          </p:cNvSpPr>
          <p:nvPr>
            <p:ph type="title"/>
          </p:nvPr>
        </p:nvSpPr>
        <p:spPr>
          <a:xfrm>
            <a:off x="572201" y="810344"/>
            <a:ext cx="3478084" cy="1408062"/>
          </a:xfrm>
        </p:spPr>
        <p:txBody>
          <a:bodyPr anchor="t"/>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B64E6DD-DDD2-4ED6-B8A9-A8B6D7656549}"/>
              </a:ext>
            </a:extLst>
          </p:cNvPr>
          <p:cNvSpPr>
            <a:spLocks noGrp="1"/>
          </p:cNvSpPr>
          <p:nvPr>
            <p:ph idx="1"/>
          </p:nvPr>
        </p:nvSpPr>
        <p:spPr>
          <a:xfrm>
            <a:off x="4919809" y="931232"/>
            <a:ext cx="6700679" cy="507936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A3F08F5E-AD33-4ACF-84C9-78B0FF6BE3AC}"/>
              </a:ext>
            </a:extLst>
          </p:cNvPr>
          <p:cNvSpPr>
            <a:spLocks noGrp="1"/>
          </p:cNvSpPr>
          <p:nvPr>
            <p:ph type="body" sz="half" idx="2"/>
          </p:nvPr>
        </p:nvSpPr>
        <p:spPr>
          <a:xfrm>
            <a:off x="571500" y="2578608"/>
            <a:ext cx="3478783" cy="34172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D7604E-7DD4-4497-B325-74F899E8ACC6}"/>
              </a:ext>
            </a:extLst>
          </p:cNvPr>
          <p:cNvSpPr>
            <a:spLocks noGrp="1"/>
          </p:cNvSpPr>
          <p:nvPr>
            <p:ph type="dt" sz="half" idx="10"/>
          </p:nvPr>
        </p:nvSpPr>
        <p:spPr/>
        <p:txBody>
          <a:bodyPr/>
          <a:lstStyle/>
          <a:p>
            <a:fld id="{1C8322F6-1C60-46CF-968C-BC20E470F443}" type="datetimeFigureOut">
              <a:rPr lang="en-US" smtClean="0"/>
              <a:t>4/2/2025</a:t>
            </a:fld>
            <a:endParaRPr lang="en-US"/>
          </a:p>
        </p:txBody>
      </p:sp>
      <p:sp>
        <p:nvSpPr>
          <p:cNvPr id="6" name="Footer Placeholder 5">
            <a:extLst>
              <a:ext uri="{FF2B5EF4-FFF2-40B4-BE49-F238E27FC236}">
                <a16:creationId xmlns:a16="http://schemas.microsoft.com/office/drawing/2014/main" id="{3F02BEED-A8F6-4256-9539-4434694AA1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EA1AA6-EE0B-48FD-A7DE-6CEE6A8C7DEB}"/>
              </a:ext>
            </a:extLst>
          </p:cNvPr>
          <p:cNvSpPr>
            <a:spLocks noGrp="1"/>
          </p:cNvSpPr>
          <p:nvPr>
            <p:ph type="sldNum" sz="quarter" idx="12"/>
          </p:nvPr>
        </p:nvSpPr>
        <p:spPr/>
        <p:txBody>
          <a:bodyPr/>
          <a:lstStyle/>
          <a:p>
            <a:fld id="{5EEB83C2-341F-4C28-A243-1C56DDDA54D3}" type="slidenum">
              <a:rPr lang="en-US" smtClean="0"/>
              <a:t>‹#›</a:t>
            </a:fld>
            <a:endParaRPr lang="en-US"/>
          </a:p>
        </p:txBody>
      </p:sp>
      <p:cxnSp>
        <p:nvCxnSpPr>
          <p:cNvPr id="8" name="Straight Connector 7">
            <a:extLst>
              <a:ext uri="{FF2B5EF4-FFF2-40B4-BE49-F238E27FC236}">
                <a16:creationId xmlns:a16="http://schemas.microsoft.com/office/drawing/2014/main" id="{B3F35B32-9A23-4805-94A6-96826D202139}"/>
              </a:ext>
            </a:extLst>
          </p:cNvPr>
          <p:cNvCxnSpPr>
            <a:cxnSpLocks/>
          </p:cNvCxnSpPr>
          <p:nvPr/>
        </p:nvCxnSpPr>
        <p:spPr>
          <a:xfrm flipH="1">
            <a:off x="571500" y="571500"/>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62BA7DA-3944-40D4-91CD-40CA24DBB79B}"/>
              </a:ext>
            </a:extLst>
          </p:cNvPr>
          <p:cNvCxnSpPr>
            <a:cxnSpLocks/>
          </p:cNvCxnSpPr>
          <p:nvPr/>
        </p:nvCxnSpPr>
        <p:spPr>
          <a:xfrm flipV="1">
            <a:off x="4419601" y="571500"/>
            <a:ext cx="0" cy="571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BEA0B78-39E7-4039-B8BE-4F425688C6DF}"/>
              </a:ext>
            </a:extLst>
          </p:cNvPr>
          <p:cNvCxnSpPr>
            <a:cxnSpLocks/>
          </p:cNvCxnSpPr>
          <p:nvPr/>
        </p:nvCxnSpPr>
        <p:spPr>
          <a:xfrm flipH="1">
            <a:off x="571501" y="2406845"/>
            <a:ext cx="38481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D68B99C-0744-42EE-9713-AB0CEC3F5D85}"/>
              </a:ext>
            </a:extLst>
          </p:cNvPr>
          <p:cNvCxnSpPr>
            <a:cxnSpLocks/>
          </p:cNvCxnSpPr>
          <p:nvPr/>
        </p:nvCxnSpPr>
        <p:spPr>
          <a:xfrm flipH="1">
            <a:off x="577485" y="6283518"/>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9569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12732-5D39-4B30-A499-D51BABC882EF}"/>
              </a:ext>
            </a:extLst>
          </p:cNvPr>
          <p:cNvSpPr>
            <a:spLocks noGrp="1"/>
          </p:cNvSpPr>
          <p:nvPr>
            <p:ph type="title"/>
          </p:nvPr>
        </p:nvSpPr>
        <p:spPr>
          <a:xfrm>
            <a:off x="571499" y="802204"/>
            <a:ext cx="3478787" cy="1408062"/>
          </a:xfrm>
        </p:spPr>
        <p:txBody>
          <a:bodyPr anchor="t"/>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23AF5AEC-77BC-4A52-8A56-C6479CA6A29D}"/>
              </a:ext>
            </a:extLst>
          </p:cNvPr>
          <p:cNvSpPr>
            <a:spLocks noGrp="1"/>
          </p:cNvSpPr>
          <p:nvPr>
            <p:ph type="pic" idx="1"/>
          </p:nvPr>
        </p:nvSpPr>
        <p:spPr>
          <a:xfrm>
            <a:off x="4723467" y="847384"/>
            <a:ext cx="6907844" cy="521681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60A9240-8762-4C7D-AF22-A844CB2EC871}"/>
              </a:ext>
            </a:extLst>
          </p:cNvPr>
          <p:cNvSpPr>
            <a:spLocks noGrp="1"/>
          </p:cNvSpPr>
          <p:nvPr>
            <p:ph type="body" sz="half" idx="2"/>
          </p:nvPr>
        </p:nvSpPr>
        <p:spPr>
          <a:xfrm>
            <a:off x="571498" y="2574906"/>
            <a:ext cx="3478787" cy="343571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995685-E45D-4E74-8B78-D3B8E85C434D}"/>
              </a:ext>
            </a:extLst>
          </p:cNvPr>
          <p:cNvSpPr>
            <a:spLocks noGrp="1"/>
          </p:cNvSpPr>
          <p:nvPr>
            <p:ph type="dt" sz="half" idx="10"/>
          </p:nvPr>
        </p:nvSpPr>
        <p:spPr/>
        <p:txBody>
          <a:bodyPr/>
          <a:lstStyle/>
          <a:p>
            <a:fld id="{1C8322F6-1C60-46CF-968C-BC20E470F443}" type="datetimeFigureOut">
              <a:rPr lang="en-US" smtClean="0"/>
              <a:t>4/2/2025</a:t>
            </a:fld>
            <a:endParaRPr lang="en-US"/>
          </a:p>
        </p:txBody>
      </p:sp>
      <p:sp>
        <p:nvSpPr>
          <p:cNvPr id="6" name="Footer Placeholder 5">
            <a:extLst>
              <a:ext uri="{FF2B5EF4-FFF2-40B4-BE49-F238E27FC236}">
                <a16:creationId xmlns:a16="http://schemas.microsoft.com/office/drawing/2014/main" id="{321FCBA3-0FF5-47C2-901A-645F6185D2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030381-5320-46AD-A0B9-7C04B3E5A202}"/>
              </a:ext>
            </a:extLst>
          </p:cNvPr>
          <p:cNvSpPr>
            <a:spLocks noGrp="1"/>
          </p:cNvSpPr>
          <p:nvPr>
            <p:ph type="sldNum" sz="quarter" idx="12"/>
          </p:nvPr>
        </p:nvSpPr>
        <p:spPr/>
        <p:txBody>
          <a:bodyPr/>
          <a:lstStyle/>
          <a:p>
            <a:fld id="{5EEB83C2-341F-4C28-A243-1C56DDDA54D3}" type="slidenum">
              <a:rPr lang="en-US" smtClean="0"/>
              <a:t>‹#›</a:t>
            </a:fld>
            <a:endParaRPr lang="en-US"/>
          </a:p>
        </p:txBody>
      </p:sp>
      <p:cxnSp>
        <p:nvCxnSpPr>
          <p:cNvPr id="8" name="Straight Connector 7">
            <a:extLst>
              <a:ext uri="{FF2B5EF4-FFF2-40B4-BE49-F238E27FC236}">
                <a16:creationId xmlns:a16="http://schemas.microsoft.com/office/drawing/2014/main" id="{5357A432-D933-402A-8657-216EE20450EE}"/>
              </a:ext>
            </a:extLst>
          </p:cNvPr>
          <p:cNvCxnSpPr>
            <a:cxnSpLocks/>
          </p:cNvCxnSpPr>
          <p:nvPr/>
        </p:nvCxnSpPr>
        <p:spPr>
          <a:xfrm flipH="1">
            <a:off x="571500" y="571500"/>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1B1E0F3-D71B-436F-A10B-B6EA7125F684}"/>
              </a:ext>
            </a:extLst>
          </p:cNvPr>
          <p:cNvCxnSpPr>
            <a:cxnSpLocks/>
          </p:cNvCxnSpPr>
          <p:nvPr/>
        </p:nvCxnSpPr>
        <p:spPr>
          <a:xfrm flipV="1">
            <a:off x="4419601" y="571500"/>
            <a:ext cx="0" cy="571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DEE64F5-2B48-4A2E-BA5E-1D37F1A7C9A3}"/>
              </a:ext>
            </a:extLst>
          </p:cNvPr>
          <p:cNvCxnSpPr>
            <a:cxnSpLocks/>
          </p:cNvCxnSpPr>
          <p:nvPr/>
        </p:nvCxnSpPr>
        <p:spPr>
          <a:xfrm flipH="1">
            <a:off x="571501" y="2406845"/>
            <a:ext cx="38481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99BF9AA-A2C8-4233-B597-EB11C6D6A0E0}"/>
              </a:ext>
            </a:extLst>
          </p:cNvPr>
          <p:cNvCxnSpPr>
            <a:cxnSpLocks/>
          </p:cNvCxnSpPr>
          <p:nvPr/>
        </p:nvCxnSpPr>
        <p:spPr>
          <a:xfrm flipH="1">
            <a:off x="577485" y="6283518"/>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6322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9E1467D-9ED1-4211-A71E-41C91C755C9D}"/>
              </a:ext>
            </a:extLst>
          </p:cNvPr>
          <p:cNvSpPr>
            <a:spLocks noGrp="1"/>
          </p:cNvSpPr>
          <p:nvPr>
            <p:ph type="title"/>
          </p:nvPr>
        </p:nvSpPr>
        <p:spPr>
          <a:xfrm>
            <a:off x="571500" y="689289"/>
            <a:ext cx="11049000" cy="108410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1F8A6A1-C9C7-4FDF-B4DA-1E86B6A355F8}"/>
              </a:ext>
            </a:extLst>
          </p:cNvPr>
          <p:cNvSpPr>
            <a:spLocks noGrp="1"/>
          </p:cNvSpPr>
          <p:nvPr>
            <p:ph type="body" idx="1"/>
          </p:nvPr>
        </p:nvSpPr>
        <p:spPr>
          <a:xfrm>
            <a:off x="571499" y="2075688"/>
            <a:ext cx="11059811" cy="38180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AACC44A-C635-4CD0-90E9-D9503AF4CCF2}"/>
              </a:ext>
            </a:extLst>
          </p:cNvPr>
          <p:cNvSpPr>
            <a:spLocks noGrp="1"/>
          </p:cNvSpPr>
          <p:nvPr>
            <p:ph type="dt" sz="half" idx="2"/>
          </p:nvPr>
        </p:nvSpPr>
        <p:spPr>
          <a:xfrm>
            <a:off x="8036732" y="6397103"/>
            <a:ext cx="3091928" cy="365125"/>
          </a:xfrm>
          <a:prstGeom prst="rect">
            <a:avLst/>
          </a:prstGeom>
        </p:spPr>
        <p:txBody>
          <a:bodyPr vert="horz" lIns="91440" tIns="45720" rIns="91440" bIns="45720" rtlCol="0" anchor="ctr"/>
          <a:lstStyle>
            <a:lvl1pPr algn="r">
              <a:defRPr sz="800" cap="all" spc="200" baseline="0">
                <a:solidFill>
                  <a:schemeClr val="tx1"/>
                </a:solidFill>
              </a:defRPr>
            </a:lvl1pPr>
          </a:lstStyle>
          <a:p>
            <a:fld id="{1C8322F6-1C60-46CF-968C-BC20E470F443}" type="datetimeFigureOut">
              <a:rPr lang="en-US" smtClean="0"/>
              <a:t>4/2/2025</a:t>
            </a:fld>
            <a:endParaRPr lang="en-US"/>
          </a:p>
        </p:txBody>
      </p:sp>
      <p:sp>
        <p:nvSpPr>
          <p:cNvPr id="5" name="Footer Placeholder 4">
            <a:extLst>
              <a:ext uri="{FF2B5EF4-FFF2-40B4-BE49-F238E27FC236}">
                <a16:creationId xmlns:a16="http://schemas.microsoft.com/office/drawing/2014/main" id="{58ABF682-1A47-492C-81E3-9DB0A50ECB1F}"/>
              </a:ext>
            </a:extLst>
          </p:cNvPr>
          <p:cNvSpPr>
            <a:spLocks noGrp="1"/>
          </p:cNvSpPr>
          <p:nvPr>
            <p:ph type="ftr" sz="quarter" idx="3"/>
          </p:nvPr>
        </p:nvSpPr>
        <p:spPr>
          <a:xfrm>
            <a:off x="475782" y="6397103"/>
            <a:ext cx="4114800" cy="365125"/>
          </a:xfrm>
          <a:prstGeom prst="rect">
            <a:avLst/>
          </a:prstGeom>
        </p:spPr>
        <p:txBody>
          <a:bodyPr vert="horz" lIns="91440" tIns="45720" rIns="91440" bIns="45720" rtlCol="0" anchor="ctr"/>
          <a:lstStyle>
            <a:lvl1pPr algn="l">
              <a:defRPr sz="800" cap="all" spc="200" baseline="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6CCC814B-9105-44ED-98A9-D326B2E2605C}"/>
              </a:ext>
            </a:extLst>
          </p:cNvPr>
          <p:cNvSpPr>
            <a:spLocks noGrp="1"/>
          </p:cNvSpPr>
          <p:nvPr>
            <p:ph type="sldNum" sz="quarter" idx="4"/>
          </p:nvPr>
        </p:nvSpPr>
        <p:spPr>
          <a:xfrm>
            <a:off x="11024553" y="6397103"/>
            <a:ext cx="700775" cy="365125"/>
          </a:xfrm>
          <a:prstGeom prst="rect">
            <a:avLst/>
          </a:prstGeom>
        </p:spPr>
        <p:txBody>
          <a:bodyPr vert="horz" lIns="91440" tIns="45720" rIns="91440" bIns="45720" rtlCol="0" anchor="ctr"/>
          <a:lstStyle>
            <a:lvl1pPr algn="r">
              <a:defRPr sz="800">
                <a:solidFill>
                  <a:schemeClr val="tx1"/>
                </a:solidFill>
              </a:defRPr>
            </a:lvl1pPr>
          </a:lstStyle>
          <a:p>
            <a:fld id="{5EEB83C2-341F-4C28-A243-1C56DDDA54D3}" type="slidenum">
              <a:rPr lang="en-US" smtClean="0"/>
              <a:t>‹#›</a:t>
            </a:fld>
            <a:endParaRPr lang="en-US"/>
          </a:p>
        </p:txBody>
      </p:sp>
      <p:cxnSp>
        <p:nvCxnSpPr>
          <p:cNvPr id="20" name="Straight Connector 19">
            <a:extLst>
              <a:ext uri="{FF2B5EF4-FFF2-40B4-BE49-F238E27FC236}">
                <a16:creationId xmlns:a16="http://schemas.microsoft.com/office/drawing/2014/main" id="{A6814345-41DE-42C5-8657-66C1417DF81A}"/>
              </a:ext>
            </a:extLst>
          </p:cNvPr>
          <p:cNvCxnSpPr>
            <a:cxnSpLocks/>
          </p:cNvCxnSpPr>
          <p:nvPr/>
        </p:nvCxnSpPr>
        <p:spPr>
          <a:xfrm flipH="1">
            <a:off x="566094" y="6286347"/>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E68E419-3727-4F5E-8840-AF149B33B0B7}"/>
              </a:ext>
            </a:extLst>
          </p:cNvPr>
          <p:cNvCxnSpPr>
            <a:cxnSpLocks/>
          </p:cNvCxnSpPr>
          <p:nvPr/>
        </p:nvCxnSpPr>
        <p:spPr>
          <a:xfrm flipH="1">
            <a:off x="577485" y="1883336"/>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519B6EC-D7AE-452F-8D0C-D11BD3377F3E}"/>
              </a:ext>
            </a:extLst>
          </p:cNvPr>
          <p:cNvCxnSpPr>
            <a:cxnSpLocks/>
          </p:cNvCxnSpPr>
          <p:nvPr/>
        </p:nvCxnSpPr>
        <p:spPr>
          <a:xfrm flipH="1">
            <a:off x="577485" y="571500"/>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0189453"/>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18" r:id="rId6"/>
    <p:sldLayoutId id="2147483714" r:id="rId7"/>
    <p:sldLayoutId id="2147483715" r:id="rId8"/>
    <p:sldLayoutId id="2147483716" r:id="rId9"/>
    <p:sldLayoutId id="2147483717" r:id="rId10"/>
    <p:sldLayoutId id="2147483719" r:id="rId11"/>
  </p:sldLayoutIdLst>
  <p:txStyles>
    <p:titleStyle>
      <a:lvl1pPr algn="l" defTabSz="914400" rtl="0" eaLnBrk="1" latinLnBrk="0" hangingPunct="1">
        <a:lnSpc>
          <a:spcPct val="90000"/>
        </a:lnSpc>
        <a:spcBef>
          <a:spcPct val="0"/>
        </a:spcBef>
        <a:buNone/>
        <a:defRPr sz="4000" kern="1200" spc="-100" baseline="0">
          <a:solidFill>
            <a:schemeClr val="tx1"/>
          </a:solidFill>
          <a:latin typeface="Batang" panose="02030600000101010101" pitchFamily="18" charset="-127"/>
          <a:ea typeface="Batang" panose="02030600000101010101" pitchFamily="18" charset="-127"/>
          <a:cs typeface="+mj-cs"/>
        </a:defRPr>
      </a:lvl1pPr>
    </p:titleStyle>
    <p:bodyStyle>
      <a:lvl1pPr marL="228600" indent="-228600" algn="l" defTabSz="914400" rtl="0" eaLnBrk="1" latinLnBrk="0" hangingPunct="1">
        <a:lnSpc>
          <a:spcPct val="120000"/>
        </a:lnSpc>
        <a:spcBef>
          <a:spcPts val="1000"/>
        </a:spcBef>
        <a:buSzPct val="80000"/>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SzPct val="80000"/>
        <a:buFont typeface="Avenir Next LT Pro Light" panose="020B03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SzPct val="80000"/>
        <a:buFont typeface="Arial" panose="020B0604020202020204" pitchFamily="34" charset="0"/>
        <a:buChar char="•"/>
        <a:defRPr sz="1600" kern="1200">
          <a:solidFill>
            <a:schemeClr val="tx1"/>
          </a:solidFill>
          <a:latin typeface="+mn-lt"/>
          <a:ea typeface="+mn-ea"/>
          <a:cs typeface="+mn-cs"/>
        </a:defRPr>
      </a:lvl3pPr>
      <a:lvl4pPr marL="1005840" indent="-228600" algn="l" defTabSz="914400" rtl="0" eaLnBrk="1" latinLnBrk="0" hangingPunct="1">
        <a:lnSpc>
          <a:spcPct val="120000"/>
        </a:lnSpc>
        <a:spcBef>
          <a:spcPts val="500"/>
        </a:spcBef>
        <a:buSzPct val="80000"/>
        <a:buFont typeface="Avenir Next LT Pro Light" panose="020B0304020202020204" pitchFamily="34" charset="0"/>
        <a:buChar char="–"/>
        <a:defRPr sz="1400" kern="1200">
          <a:solidFill>
            <a:schemeClr val="tx1"/>
          </a:solidFill>
          <a:latin typeface="+mn-lt"/>
          <a:ea typeface="+mn-ea"/>
          <a:cs typeface="+mn-cs"/>
        </a:defRPr>
      </a:lvl4pPr>
      <a:lvl5pPr marL="1280160" indent="-228600" algn="l" defTabSz="914400" rtl="0" eaLnBrk="1" latinLnBrk="0" hangingPunct="1">
        <a:lnSpc>
          <a:spcPct val="120000"/>
        </a:lnSpc>
        <a:spcBef>
          <a:spcPts val="500"/>
        </a:spcBef>
        <a:buSzPct val="80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s://creativecommons.org/licenses/by-nc/3.0/" TargetMode="External"/><Relationship Id="rId4" Type="http://schemas.openxmlformats.org/officeDocument/2006/relationships/hyperlink" Target="https://freepngimg.com/png/78508-goal-football-soccer-specific-field-stadium-pitch-soccer"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pxhere.com/en/photo/793510"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mailto:swiowaayso451@gmail.com" TargetMode="External"/><Relationship Id="rId4" Type="http://schemas.openxmlformats.org/officeDocument/2006/relationships/hyperlink" Target="https://pxhere.com/ko/photo/1331781"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s://creativecommons.org/licenses/by/3.0/" TargetMode="External"/><Relationship Id="rId4" Type="http://schemas.openxmlformats.org/officeDocument/2006/relationships/hyperlink" Target="https://foto.wuestenigel.com/red-and-yellow-referee-cards-a-whistle-and-a-ball-with-euro-banknote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creativecommons.org/licenses/by-nc-nd/3.0/" TargetMode="External"/><Relationship Id="rId4" Type="http://schemas.openxmlformats.org/officeDocument/2006/relationships/hyperlink" Target="https://hkref.blogspot.com/2010/07/how-does-referee-prepare-for-world-cup.htm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wallpaperflare.com/aerial-photography-of-soccer-field-green-grass-football-pitch-wallpaper-wvlrd"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creativecommons.org/licenses/by-nc-nd/3.0/" TargetMode="External"/><Relationship Id="rId3" Type="http://schemas.openxmlformats.org/officeDocument/2006/relationships/image" Target="../media/image5.png"/><Relationship Id="rId7" Type="http://schemas.openxmlformats.org/officeDocument/2006/relationships/hyperlink" Target="https://creativecommons.org/licenses/by-sa/3.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hkref.blogspot.com/2012/07/ears-up-down-up-down.html" TargetMode="External"/><Relationship Id="rId5" Type="http://schemas.openxmlformats.org/officeDocument/2006/relationships/image" Target="../media/image6.jpg"/><Relationship Id="rId4" Type="http://schemas.openxmlformats.org/officeDocument/2006/relationships/hyperlink" Target="https://commons.wikimedia.org/wiki/File:Offsidelarge-no-active-play.sv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pexels.com/photo/ball-fun-game-goal-364308/"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wallpaperflare.com/football-soccer-ball-hd-3d-soccer-ball-sports-wallpaper-mptyt"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4" name="Rectangle 63">
            <a:extLst>
              <a:ext uri="{FF2B5EF4-FFF2-40B4-BE49-F238E27FC236}">
                <a16:creationId xmlns:a16="http://schemas.microsoft.com/office/drawing/2014/main" id="{60220DBA-8988-4873-8FCD-3FFAC3CF1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logo with football balls&#10;&#10;AI-generated content may be incorrect.">
            <a:extLst>
              <a:ext uri="{FF2B5EF4-FFF2-40B4-BE49-F238E27FC236}">
                <a16:creationId xmlns:a16="http://schemas.microsoft.com/office/drawing/2014/main" id="{95C56AA1-7386-B567-C507-DEF1C574530E}"/>
              </a:ext>
            </a:extLst>
          </p:cNvPr>
          <p:cNvPicPr>
            <a:picLocks noChangeAspect="1"/>
          </p:cNvPicPr>
          <p:nvPr/>
        </p:nvPicPr>
        <p:blipFill>
          <a:blip r:embed="rId2">
            <a:alphaModFix amt="60000"/>
            <a:extLst>
              <a:ext uri="{28A0092B-C50C-407E-A947-70E740481C1C}">
                <a14:useLocalDpi xmlns:a14="http://schemas.microsoft.com/office/drawing/2010/main" val="0"/>
              </a:ext>
            </a:extLst>
          </a:blip>
          <a:srcRect t="22998" b="20752"/>
          <a:stretch/>
        </p:blipFill>
        <p:spPr>
          <a:xfrm>
            <a:off x="20" y="10"/>
            <a:ext cx="12191979" cy="6857989"/>
          </a:xfrm>
          <a:prstGeom prst="rect">
            <a:avLst/>
          </a:prstGeom>
        </p:spPr>
      </p:pic>
      <p:sp>
        <p:nvSpPr>
          <p:cNvPr id="2" name="Title 1">
            <a:extLst>
              <a:ext uri="{FF2B5EF4-FFF2-40B4-BE49-F238E27FC236}">
                <a16:creationId xmlns:a16="http://schemas.microsoft.com/office/drawing/2014/main" id="{E95E43DC-7BC5-C4BF-0C0B-F15D98F572BE}"/>
              </a:ext>
            </a:extLst>
          </p:cNvPr>
          <p:cNvSpPr>
            <a:spLocks noGrp="1"/>
          </p:cNvSpPr>
          <p:nvPr>
            <p:ph type="ctrTitle"/>
          </p:nvPr>
        </p:nvSpPr>
        <p:spPr>
          <a:xfrm>
            <a:off x="521208" y="822961"/>
            <a:ext cx="7213092" cy="4475714"/>
          </a:xfrm>
        </p:spPr>
        <p:txBody>
          <a:bodyPr>
            <a:normAutofit/>
          </a:bodyPr>
          <a:lstStyle/>
          <a:p>
            <a:r>
              <a:rPr lang="en-US">
                <a:solidFill>
                  <a:srgbClr val="FFFFFF"/>
                </a:solidFill>
              </a:rPr>
              <a:t>SWISL Soccer Ref Clinic</a:t>
            </a:r>
          </a:p>
        </p:txBody>
      </p:sp>
      <p:sp>
        <p:nvSpPr>
          <p:cNvPr id="3" name="Subtitle 2">
            <a:extLst>
              <a:ext uri="{FF2B5EF4-FFF2-40B4-BE49-F238E27FC236}">
                <a16:creationId xmlns:a16="http://schemas.microsoft.com/office/drawing/2014/main" id="{11A3D7AF-FE9E-7448-5A3C-B6E39E03B1F4}"/>
              </a:ext>
            </a:extLst>
          </p:cNvPr>
          <p:cNvSpPr>
            <a:spLocks noGrp="1"/>
          </p:cNvSpPr>
          <p:nvPr>
            <p:ph type="subTitle" idx="1"/>
          </p:nvPr>
        </p:nvSpPr>
        <p:spPr>
          <a:xfrm>
            <a:off x="8356768" y="4014913"/>
            <a:ext cx="3334330" cy="1883052"/>
          </a:xfrm>
        </p:spPr>
        <p:txBody>
          <a:bodyPr>
            <a:normAutofit/>
          </a:bodyPr>
          <a:lstStyle/>
          <a:p>
            <a:pPr algn="r"/>
            <a:r>
              <a:rPr lang="en-US">
                <a:solidFill>
                  <a:srgbClr val="FFFFFF"/>
                </a:solidFill>
              </a:rPr>
              <a:t>By Chelsey Buman</a:t>
            </a:r>
          </a:p>
        </p:txBody>
      </p:sp>
      <p:cxnSp>
        <p:nvCxnSpPr>
          <p:cNvPr id="66" name="Straight Connector 65">
            <a:extLst>
              <a:ext uri="{FF2B5EF4-FFF2-40B4-BE49-F238E27FC236}">
                <a16:creationId xmlns:a16="http://schemas.microsoft.com/office/drawing/2014/main" id="{3A8CB1B5-064D-4590-A7F2-70C604854D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60238" y="571500"/>
            <a:ext cx="11060262"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95C0F619-4F98-49B2-B92F-39B242F38F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65869" y="6287848"/>
            <a:ext cx="11060263"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284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AF395E-7D52-496C-ACDD-468AEC1ADF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football ball on a field&#10;&#10;AI-generated content may be incorrect.">
            <a:extLst>
              <a:ext uri="{FF2B5EF4-FFF2-40B4-BE49-F238E27FC236}">
                <a16:creationId xmlns:a16="http://schemas.microsoft.com/office/drawing/2014/main" id="{44FCF77F-6887-922F-7934-C67C1437C8B0}"/>
              </a:ext>
            </a:extLst>
          </p:cNvPr>
          <p:cNvPicPr>
            <a:picLocks noChangeAspect="1"/>
          </p:cNvPicPr>
          <p:nvPr/>
        </p:nvPicPr>
        <p:blipFill>
          <a:blip r:embed="rId3">
            <a:alphaModFix amt="60000"/>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43750"/>
          <a:stretch/>
        </p:blipFill>
        <p:spPr>
          <a:xfrm>
            <a:off x="20" y="10"/>
            <a:ext cx="12191980" cy="6857990"/>
          </a:xfrm>
          <a:prstGeom prst="rect">
            <a:avLst/>
          </a:prstGeom>
        </p:spPr>
      </p:pic>
      <p:sp>
        <p:nvSpPr>
          <p:cNvPr id="2" name="Title 1">
            <a:extLst>
              <a:ext uri="{FF2B5EF4-FFF2-40B4-BE49-F238E27FC236}">
                <a16:creationId xmlns:a16="http://schemas.microsoft.com/office/drawing/2014/main" id="{B0DA87A3-C417-B799-5E68-95E1A096B641}"/>
              </a:ext>
            </a:extLst>
          </p:cNvPr>
          <p:cNvSpPr>
            <a:spLocks noGrp="1"/>
          </p:cNvSpPr>
          <p:nvPr>
            <p:ph type="title"/>
          </p:nvPr>
        </p:nvSpPr>
        <p:spPr>
          <a:xfrm>
            <a:off x="528734" y="822960"/>
            <a:ext cx="5425025" cy="4977011"/>
          </a:xfrm>
        </p:spPr>
        <p:txBody>
          <a:bodyPr anchor="t">
            <a:normAutofit/>
          </a:bodyPr>
          <a:lstStyle/>
          <a:p>
            <a:r>
              <a:rPr lang="en-US" sz="6000">
                <a:solidFill>
                  <a:srgbClr val="FFFFFF"/>
                </a:solidFill>
              </a:rPr>
              <a:t>U12 the been there done that division</a:t>
            </a:r>
          </a:p>
        </p:txBody>
      </p:sp>
      <p:cxnSp>
        <p:nvCxnSpPr>
          <p:cNvPr id="13" name="Straight Connector 12">
            <a:extLst>
              <a:ext uri="{FF2B5EF4-FFF2-40B4-BE49-F238E27FC236}">
                <a16:creationId xmlns:a16="http://schemas.microsoft.com/office/drawing/2014/main" id="{56BAADB1-054E-4A82-8D07-643BD1F433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68602" y="576201"/>
            <a:ext cx="11054799"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3121654-FB13-441C-AB60-76710D9170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725760" y="571500"/>
            <a:ext cx="0" cy="5702865"/>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33BCE3E-6CB6-BD1B-B25C-B6C26CBE4D14}"/>
              </a:ext>
            </a:extLst>
          </p:cNvPr>
          <p:cNvSpPr>
            <a:spLocks noGrp="1"/>
          </p:cNvSpPr>
          <p:nvPr>
            <p:ph idx="1"/>
          </p:nvPr>
        </p:nvSpPr>
        <p:spPr>
          <a:xfrm>
            <a:off x="8142513" y="948751"/>
            <a:ext cx="3480887" cy="4966512"/>
          </a:xfrm>
        </p:spPr>
        <p:txBody>
          <a:bodyPr anchor="b">
            <a:normAutofit/>
          </a:bodyPr>
          <a:lstStyle/>
          <a:p>
            <a:r>
              <a:rPr lang="en-US" sz="1800" dirty="0">
                <a:solidFill>
                  <a:srgbClr val="FFFFFF"/>
                </a:solidFill>
              </a:rPr>
              <a:t>Game duration</a:t>
            </a:r>
          </a:p>
          <a:p>
            <a:r>
              <a:rPr lang="en-US" sz="1800" dirty="0">
                <a:solidFill>
                  <a:srgbClr val="FFFFFF"/>
                </a:solidFill>
              </a:rPr>
              <a:t>9v9 with a size 4 ball</a:t>
            </a:r>
          </a:p>
          <a:p>
            <a:r>
              <a:rPr lang="en-US" sz="1800" dirty="0">
                <a:solidFill>
                  <a:srgbClr val="FFFFFF"/>
                </a:solidFill>
              </a:rPr>
              <a:t>Throw ins</a:t>
            </a:r>
          </a:p>
          <a:p>
            <a:r>
              <a:rPr lang="en-US" sz="1800" dirty="0">
                <a:solidFill>
                  <a:srgbClr val="FFFFFF"/>
                </a:solidFill>
              </a:rPr>
              <a:t>Offsides, keepers, and starts oh my!</a:t>
            </a:r>
          </a:p>
          <a:p>
            <a:r>
              <a:rPr lang="en-US" sz="1800" dirty="0">
                <a:solidFill>
                  <a:srgbClr val="FFFFFF"/>
                </a:solidFill>
              </a:rPr>
              <a:t>Indirect or direct kick</a:t>
            </a:r>
          </a:p>
          <a:p>
            <a:r>
              <a:rPr lang="en-US" sz="1800" dirty="0">
                <a:solidFill>
                  <a:srgbClr val="FFFFFF"/>
                </a:solidFill>
              </a:rPr>
              <a:t>PK where’s the line?</a:t>
            </a:r>
          </a:p>
          <a:p>
            <a:endParaRPr lang="en-US" sz="1800" dirty="0">
              <a:solidFill>
                <a:srgbClr val="FFFFFF"/>
              </a:solidFill>
            </a:endParaRPr>
          </a:p>
        </p:txBody>
      </p:sp>
      <p:cxnSp>
        <p:nvCxnSpPr>
          <p:cNvPr id="17" name="Straight Connector 16">
            <a:extLst>
              <a:ext uri="{FF2B5EF4-FFF2-40B4-BE49-F238E27FC236}">
                <a16:creationId xmlns:a16="http://schemas.microsoft.com/office/drawing/2014/main" id="{C58D2D3E-B980-4D6F-BBFB-DF7A3A94729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68602" y="6287813"/>
            <a:ext cx="11054799"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38CD611C-5037-5664-B924-A58BA067EB89}"/>
              </a:ext>
            </a:extLst>
          </p:cNvPr>
          <p:cNvSpPr txBox="1"/>
          <p:nvPr/>
        </p:nvSpPr>
        <p:spPr>
          <a:xfrm>
            <a:off x="9604433" y="6657945"/>
            <a:ext cx="2587567"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freepngimg.com/png/78508-goal-football-soccer-specific-field-stadium-pitch-soccer">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nc/3.0/">
                  <a:extLst>
                    <a:ext uri="{A12FA001-AC4F-418D-AE19-62706E023703}">
                      <ahyp:hlinkClr xmlns:ahyp="http://schemas.microsoft.com/office/drawing/2018/hyperlinkcolor" val="tx"/>
                    </a:ext>
                  </a:extLst>
                </a:hlinkClick>
              </a:rPr>
              <a:t>CC BY-NC</a:t>
            </a:r>
            <a:endParaRPr lang="en-US" sz="700">
              <a:solidFill>
                <a:srgbClr val="FFFFFF"/>
              </a:solidFill>
            </a:endParaRPr>
          </a:p>
        </p:txBody>
      </p:sp>
    </p:spTree>
    <p:extLst>
      <p:ext uri="{BB962C8B-B14F-4D97-AF65-F5344CB8AC3E}">
        <p14:creationId xmlns:p14="http://schemas.microsoft.com/office/powerpoint/2010/main" val="21842923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A240FCEE-B6E2-46D0-9BB0-F45F79545E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1501" y="571500"/>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BD2FB83-3783-4477-80B5-DA5BF10BAF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742482" y="571500"/>
            <a:ext cx="0" cy="571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83EA203-71D5-49C0-9626-FFA8E46787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7485" y="6283518"/>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60220DBA-8988-4873-8FCD-3FFAC3CF1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Yellow question mark">
            <a:extLst>
              <a:ext uri="{FF2B5EF4-FFF2-40B4-BE49-F238E27FC236}">
                <a16:creationId xmlns:a16="http://schemas.microsoft.com/office/drawing/2014/main" id="{0AD62683-8C19-3019-C045-F2B11B0B4AAC}"/>
              </a:ext>
            </a:extLst>
          </p:cNvPr>
          <p:cNvPicPr>
            <a:picLocks noChangeAspect="1"/>
          </p:cNvPicPr>
          <p:nvPr/>
        </p:nvPicPr>
        <p:blipFill>
          <a:blip r:embed="rId2">
            <a:alphaModFix amt="65000"/>
          </a:blip>
          <a:srcRect b="6250"/>
          <a:stretch/>
        </p:blipFill>
        <p:spPr>
          <a:xfrm>
            <a:off x="20" y="10"/>
            <a:ext cx="12191979" cy="6857989"/>
          </a:xfrm>
          <a:prstGeom prst="rect">
            <a:avLst/>
          </a:prstGeom>
        </p:spPr>
      </p:pic>
      <p:sp>
        <p:nvSpPr>
          <p:cNvPr id="2" name="Title 1">
            <a:extLst>
              <a:ext uri="{FF2B5EF4-FFF2-40B4-BE49-F238E27FC236}">
                <a16:creationId xmlns:a16="http://schemas.microsoft.com/office/drawing/2014/main" id="{EDA4CF4D-465F-4CA9-99DF-1303AE7E9450}"/>
              </a:ext>
            </a:extLst>
          </p:cNvPr>
          <p:cNvSpPr>
            <a:spLocks noGrp="1"/>
          </p:cNvSpPr>
          <p:nvPr>
            <p:ph type="title"/>
          </p:nvPr>
        </p:nvSpPr>
        <p:spPr>
          <a:xfrm>
            <a:off x="521208" y="4819615"/>
            <a:ext cx="6817836" cy="1264936"/>
          </a:xfrm>
        </p:spPr>
        <p:txBody>
          <a:bodyPr vert="horz" lIns="91440" tIns="45720" rIns="91440" bIns="45720" rtlCol="0" anchor="ctr">
            <a:normAutofit/>
          </a:bodyPr>
          <a:lstStyle/>
          <a:p>
            <a:r>
              <a:rPr lang="en-US" sz="4800">
                <a:solidFill>
                  <a:srgbClr val="FFFFFF"/>
                </a:solidFill>
              </a:rPr>
              <a:t>Questions for U12</a:t>
            </a:r>
          </a:p>
        </p:txBody>
      </p:sp>
      <p:cxnSp>
        <p:nvCxnSpPr>
          <p:cNvPr id="17" name="Straight Connector 16">
            <a:extLst>
              <a:ext uri="{FF2B5EF4-FFF2-40B4-BE49-F238E27FC236}">
                <a16:creationId xmlns:a16="http://schemas.microsoft.com/office/drawing/2014/main" id="{F1981B13-F880-47D1-BA19-C2C84FC7545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65869" y="4610607"/>
            <a:ext cx="11054799"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9889C86-81F5-4E2B-A1BF-3DC57716B53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734300" y="4614653"/>
            <a:ext cx="0" cy="1674861"/>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D1651B2-663F-4ED2-A7D2-9D74A5DFD19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61819" y="6289514"/>
            <a:ext cx="11054799"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098462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EBAF395E-7D52-496C-ACDD-468AEC1ADF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football field with people in the stands&#10;&#10;AI-generated content may be incorrect.">
            <a:extLst>
              <a:ext uri="{FF2B5EF4-FFF2-40B4-BE49-F238E27FC236}">
                <a16:creationId xmlns:a16="http://schemas.microsoft.com/office/drawing/2014/main" id="{263D2089-42E5-D547-451A-79C9655312B7}"/>
              </a:ext>
            </a:extLst>
          </p:cNvPr>
          <p:cNvPicPr>
            <a:picLocks noChangeAspect="1"/>
          </p:cNvPicPr>
          <p:nvPr/>
        </p:nvPicPr>
        <p:blipFill>
          <a:blip r:embed="rId3">
            <a:alphaModFix amt="60000"/>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16C0B1A2-5585-2E31-D490-A32E68EA9DD8}"/>
              </a:ext>
            </a:extLst>
          </p:cNvPr>
          <p:cNvSpPr>
            <a:spLocks noGrp="1"/>
          </p:cNvSpPr>
          <p:nvPr>
            <p:ph type="title"/>
          </p:nvPr>
        </p:nvSpPr>
        <p:spPr>
          <a:xfrm>
            <a:off x="528734" y="822960"/>
            <a:ext cx="5425025" cy="4977011"/>
          </a:xfrm>
        </p:spPr>
        <p:txBody>
          <a:bodyPr anchor="t">
            <a:normAutofit/>
          </a:bodyPr>
          <a:lstStyle/>
          <a:p>
            <a:r>
              <a:rPr lang="en-US" sz="6000">
                <a:solidFill>
                  <a:srgbClr val="FFFFFF"/>
                </a:solidFill>
              </a:rPr>
              <a:t>U15 Welcome to the big leagues!</a:t>
            </a:r>
          </a:p>
        </p:txBody>
      </p:sp>
      <p:cxnSp>
        <p:nvCxnSpPr>
          <p:cNvPr id="25" name="Straight Connector 24">
            <a:extLst>
              <a:ext uri="{FF2B5EF4-FFF2-40B4-BE49-F238E27FC236}">
                <a16:creationId xmlns:a16="http://schemas.microsoft.com/office/drawing/2014/main" id="{56BAADB1-054E-4A82-8D07-643BD1F433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68602" y="576201"/>
            <a:ext cx="11054799"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B3121654-FB13-441C-AB60-76710D9170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725760" y="571500"/>
            <a:ext cx="0" cy="5702865"/>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9" name="Content Placeholder 8">
            <a:extLst>
              <a:ext uri="{FF2B5EF4-FFF2-40B4-BE49-F238E27FC236}">
                <a16:creationId xmlns:a16="http://schemas.microsoft.com/office/drawing/2014/main" id="{D1CADB80-5478-329E-A48D-43CBA005C535}"/>
              </a:ext>
            </a:extLst>
          </p:cNvPr>
          <p:cNvSpPr>
            <a:spLocks noGrp="1"/>
          </p:cNvSpPr>
          <p:nvPr>
            <p:ph idx="1"/>
          </p:nvPr>
        </p:nvSpPr>
        <p:spPr>
          <a:xfrm>
            <a:off x="8142513" y="948751"/>
            <a:ext cx="3480887" cy="4966512"/>
          </a:xfrm>
        </p:spPr>
        <p:txBody>
          <a:bodyPr anchor="b">
            <a:normAutofit/>
          </a:bodyPr>
          <a:lstStyle/>
          <a:p>
            <a:r>
              <a:rPr lang="en-US" sz="1800" dirty="0">
                <a:solidFill>
                  <a:srgbClr val="FFFFFF"/>
                </a:solidFill>
              </a:rPr>
              <a:t>Game duration </a:t>
            </a:r>
          </a:p>
          <a:p>
            <a:r>
              <a:rPr lang="en-US" sz="1800" dirty="0">
                <a:solidFill>
                  <a:srgbClr val="FFFFFF"/>
                </a:solidFill>
              </a:rPr>
              <a:t>11v11 with a size 5 ball</a:t>
            </a:r>
          </a:p>
          <a:p>
            <a:r>
              <a:rPr lang="en-US" sz="1800" dirty="0">
                <a:solidFill>
                  <a:srgbClr val="FFFFFF"/>
                </a:solidFill>
              </a:rPr>
              <a:t>Substitutions</a:t>
            </a:r>
          </a:p>
          <a:p>
            <a:r>
              <a:rPr lang="en-US" sz="1800" dirty="0">
                <a:solidFill>
                  <a:srgbClr val="FFFFFF"/>
                </a:solidFill>
              </a:rPr>
              <a:t>Push the laws</a:t>
            </a:r>
          </a:p>
          <a:p>
            <a:r>
              <a:rPr lang="en-US" sz="1800" dirty="0">
                <a:solidFill>
                  <a:srgbClr val="FFFFFF"/>
                </a:solidFill>
              </a:rPr>
              <a:t>Cards galore! </a:t>
            </a:r>
          </a:p>
          <a:p>
            <a:r>
              <a:rPr lang="en-US" sz="1800" dirty="0">
                <a:solidFill>
                  <a:srgbClr val="FFFFFF"/>
                </a:solidFill>
              </a:rPr>
              <a:t>Offsides with no mercy</a:t>
            </a:r>
          </a:p>
          <a:p>
            <a:r>
              <a:rPr lang="en-US" sz="1800" dirty="0">
                <a:solidFill>
                  <a:srgbClr val="FFFFFF"/>
                </a:solidFill>
              </a:rPr>
              <a:t>You call that a throw in?</a:t>
            </a:r>
          </a:p>
          <a:p>
            <a:r>
              <a:rPr lang="en-US" sz="1800" dirty="0">
                <a:solidFill>
                  <a:srgbClr val="FFFFFF"/>
                </a:solidFill>
              </a:rPr>
              <a:t>Be in control but don’t forget to have fun!</a:t>
            </a:r>
          </a:p>
        </p:txBody>
      </p:sp>
      <p:cxnSp>
        <p:nvCxnSpPr>
          <p:cNvPr id="27" name="Straight Connector 26">
            <a:extLst>
              <a:ext uri="{FF2B5EF4-FFF2-40B4-BE49-F238E27FC236}">
                <a16:creationId xmlns:a16="http://schemas.microsoft.com/office/drawing/2014/main" id="{C58D2D3E-B980-4D6F-BBFB-DF7A3A94729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68602" y="6287813"/>
            <a:ext cx="11054799"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4237036"/>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A240FCEE-B6E2-46D0-9BB0-F45F79545E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1501" y="571500"/>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BD2FB83-3783-4477-80B5-DA5BF10BAF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742482" y="571500"/>
            <a:ext cx="0" cy="571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83EA203-71D5-49C0-9626-FFA8E46787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7485" y="6283518"/>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60220DBA-8988-4873-8FCD-3FFAC3CF1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3D black question marks with one yellow question mark">
            <a:extLst>
              <a:ext uri="{FF2B5EF4-FFF2-40B4-BE49-F238E27FC236}">
                <a16:creationId xmlns:a16="http://schemas.microsoft.com/office/drawing/2014/main" id="{576325B9-121B-1453-07AA-3138C433CEA1}"/>
              </a:ext>
            </a:extLst>
          </p:cNvPr>
          <p:cNvPicPr>
            <a:picLocks noChangeAspect="1"/>
          </p:cNvPicPr>
          <p:nvPr/>
        </p:nvPicPr>
        <p:blipFill>
          <a:blip r:embed="rId2">
            <a:alphaModFix amt="60000"/>
          </a:blip>
          <a:srcRect l="28990" r="6122" b="1"/>
          <a:stretch/>
        </p:blipFill>
        <p:spPr>
          <a:xfrm>
            <a:off x="20" y="10"/>
            <a:ext cx="12191980" cy="6857990"/>
          </a:xfrm>
          <a:prstGeom prst="rect">
            <a:avLst/>
          </a:prstGeom>
        </p:spPr>
      </p:pic>
      <p:sp>
        <p:nvSpPr>
          <p:cNvPr id="2" name="Title 1">
            <a:extLst>
              <a:ext uri="{FF2B5EF4-FFF2-40B4-BE49-F238E27FC236}">
                <a16:creationId xmlns:a16="http://schemas.microsoft.com/office/drawing/2014/main" id="{B12708F4-676D-4625-3C26-69FE7E37C12F}"/>
              </a:ext>
            </a:extLst>
          </p:cNvPr>
          <p:cNvSpPr>
            <a:spLocks noGrp="1"/>
          </p:cNvSpPr>
          <p:nvPr>
            <p:ph type="title"/>
          </p:nvPr>
        </p:nvSpPr>
        <p:spPr>
          <a:xfrm>
            <a:off x="521208" y="4819615"/>
            <a:ext cx="6817836" cy="1264936"/>
          </a:xfrm>
        </p:spPr>
        <p:txBody>
          <a:bodyPr vert="horz" lIns="91440" tIns="45720" rIns="91440" bIns="45720" rtlCol="0" anchor="ctr">
            <a:normAutofit/>
          </a:bodyPr>
          <a:lstStyle/>
          <a:p>
            <a:r>
              <a:rPr lang="en-US" sz="4800">
                <a:solidFill>
                  <a:srgbClr val="FFFFFF"/>
                </a:solidFill>
              </a:rPr>
              <a:t>U15 questions?</a:t>
            </a:r>
          </a:p>
        </p:txBody>
      </p:sp>
      <p:cxnSp>
        <p:nvCxnSpPr>
          <p:cNvPr id="17" name="Straight Connector 16">
            <a:extLst>
              <a:ext uri="{FF2B5EF4-FFF2-40B4-BE49-F238E27FC236}">
                <a16:creationId xmlns:a16="http://schemas.microsoft.com/office/drawing/2014/main" id="{F1981B13-F880-47D1-BA19-C2C84FC7545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65869" y="4610607"/>
            <a:ext cx="11054799"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9889C86-81F5-4E2B-A1BF-3DC57716B53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734300" y="4614653"/>
            <a:ext cx="0" cy="1674861"/>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D1651B2-663F-4ED2-A7D2-9D74A5DFD19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61819" y="6289514"/>
            <a:ext cx="11054799"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3208729"/>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BAF395E-7D52-496C-ACDD-468AEC1ADF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football ball on the grass&#10;&#10;AI-generated content may be incorrect.">
            <a:extLst>
              <a:ext uri="{FF2B5EF4-FFF2-40B4-BE49-F238E27FC236}">
                <a16:creationId xmlns:a16="http://schemas.microsoft.com/office/drawing/2014/main" id="{AA1A1FEF-D9CB-CE04-9CDE-298551D29F9A}"/>
              </a:ext>
            </a:extLst>
          </p:cNvPr>
          <p:cNvPicPr>
            <a:picLocks noChangeAspect="1"/>
          </p:cNvPicPr>
          <p:nvPr/>
        </p:nvPicPr>
        <p:blipFill>
          <a:blip r:embed="rId3">
            <a:alphaModFix amt="60000"/>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7439" b="8291"/>
          <a:stretch/>
        </p:blipFill>
        <p:spPr>
          <a:xfrm>
            <a:off x="20" y="-9456"/>
            <a:ext cx="12191980" cy="6858000"/>
          </a:xfrm>
          <a:prstGeom prst="rect">
            <a:avLst/>
          </a:prstGeom>
        </p:spPr>
      </p:pic>
      <p:sp>
        <p:nvSpPr>
          <p:cNvPr id="2" name="Title 1">
            <a:extLst>
              <a:ext uri="{FF2B5EF4-FFF2-40B4-BE49-F238E27FC236}">
                <a16:creationId xmlns:a16="http://schemas.microsoft.com/office/drawing/2014/main" id="{EA47FE8A-183C-36AF-7427-A75E0C0AAC66}"/>
              </a:ext>
            </a:extLst>
          </p:cNvPr>
          <p:cNvSpPr>
            <a:spLocks noGrp="1"/>
          </p:cNvSpPr>
          <p:nvPr>
            <p:ph type="title"/>
          </p:nvPr>
        </p:nvSpPr>
        <p:spPr>
          <a:xfrm>
            <a:off x="528735" y="938253"/>
            <a:ext cx="3479383" cy="4977011"/>
          </a:xfrm>
        </p:spPr>
        <p:txBody>
          <a:bodyPr anchor="b">
            <a:normAutofit/>
          </a:bodyPr>
          <a:lstStyle/>
          <a:p>
            <a:r>
              <a:rPr lang="en-US" sz="3400">
                <a:solidFill>
                  <a:srgbClr val="FFFFFF"/>
                </a:solidFill>
              </a:rPr>
              <a:t>Scheduling and Communications</a:t>
            </a:r>
          </a:p>
        </p:txBody>
      </p:sp>
      <p:cxnSp>
        <p:nvCxnSpPr>
          <p:cNvPr id="12" name="Straight Connector 11">
            <a:extLst>
              <a:ext uri="{FF2B5EF4-FFF2-40B4-BE49-F238E27FC236}">
                <a16:creationId xmlns:a16="http://schemas.microsoft.com/office/drawing/2014/main" id="{56BAADB1-054E-4A82-8D07-643BD1F433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68602" y="576201"/>
            <a:ext cx="11054799"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3121654-FB13-441C-AB60-76710D9170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419600" y="584948"/>
            <a:ext cx="0" cy="5702865"/>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59FC8F2-4036-E396-3AE1-BD539837A914}"/>
              </a:ext>
            </a:extLst>
          </p:cNvPr>
          <p:cNvSpPr>
            <a:spLocks noGrp="1"/>
          </p:cNvSpPr>
          <p:nvPr>
            <p:ph idx="1"/>
          </p:nvPr>
        </p:nvSpPr>
        <p:spPr>
          <a:xfrm>
            <a:off x="4892040" y="1009817"/>
            <a:ext cx="6731362" cy="4905448"/>
          </a:xfrm>
        </p:spPr>
        <p:txBody>
          <a:bodyPr>
            <a:normAutofit/>
          </a:bodyPr>
          <a:lstStyle/>
          <a:p>
            <a:r>
              <a:rPr lang="en-US" sz="1800">
                <a:solidFill>
                  <a:srgbClr val="FFFFFF"/>
                </a:solidFill>
              </a:rPr>
              <a:t>Please join the team reach group SWISLREFS1 on the team reach app</a:t>
            </a:r>
          </a:p>
          <a:p>
            <a:r>
              <a:rPr lang="en-US" sz="1800">
                <a:solidFill>
                  <a:srgbClr val="FFFFFF"/>
                </a:solidFill>
              </a:rPr>
              <a:t>All refs must watch this slide show before they can ref!</a:t>
            </a:r>
          </a:p>
          <a:p>
            <a:r>
              <a:rPr lang="en-US" sz="1800">
                <a:solidFill>
                  <a:srgbClr val="FFFFFF"/>
                </a:solidFill>
              </a:rPr>
              <a:t>Chelsey Buman 641-420-8891 </a:t>
            </a:r>
            <a:r>
              <a:rPr lang="en-US" sz="1800">
                <a:solidFill>
                  <a:srgbClr val="FFFFFF"/>
                </a:solidFill>
                <a:hlinkClick r:id="rId5"/>
              </a:rPr>
              <a:t>swiowaayso451@gmail.com</a:t>
            </a:r>
            <a:endParaRPr lang="en-US" sz="1800">
              <a:solidFill>
                <a:srgbClr val="FFFFFF"/>
              </a:solidFill>
            </a:endParaRPr>
          </a:p>
          <a:p>
            <a:r>
              <a:rPr lang="en-US" sz="1800">
                <a:solidFill>
                  <a:srgbClr val="FFFFFF"/>
                </a:solidFill>
              </a:rPr>
              <a:t>Ref Pay and by whom: Chelsey AYSO RC/SWISL Ref “person”, Mark- SWISL President, or Ashley Avoca Board member/ SWISL Treasure</a:t>
            </a:r>
          </a:p>
          <a:p>
            <a:r>
              <a:rPr lang="en-US" sz="1800">
                <a:solidFill>
                  <a:srgbClr val="FFFFFF"/>
                </a:solidFill>
              </a:rPr>
              <a:t>Scheduling</a:t>
            </a:r>
          </a:p>
          <a:p>
            <a:r>
              <a:rPr lang="en-US" sz="1800">
                <a:solidFill>
                  <a:srgbClr val="FFFFFF"/>
                </a:solidFill>
              </a:rPr>
              <a:t>April 12</a:t>
            </a:r>
            <a:r>
              <a:rPr lang="en-US" sz="1800" baseline="30000">
                <a:solidFill>
                  <a:srgbClr val="FFFFFF"/>
                </a:solidFill>
              </a:rPr>
              <a:t>th</a:t>
            </a:r>
            <a:endParaRPr lang="en-US" sz="1800">
              <a:solidFill>
                <a:srgbClr val="FFFFFF"/>
              </a:solidFill>
            </a:endParaRPr>
          </a:p>
          <a:p>
            <a:r>
              <a:rPr lang="en-US" sz="1800">
                <a:solidFill>
                  <a:srgbClr val="FFFFFF"/>
                </a:solidFill>
              </a:rPr>
              <a:t>May 9</a:t>
            </a:r>
            <a:r>
              <a:rPr lang="en-US" sz="1800" baseline="30000">
                <a:solidFill>
                  <a:srgbClr val="FFFFFF"/>
                </a:solidFill>
              </a:rPr>
              <a:t>th</a:t>
            </a:r>
            <a:r>
              <a:rPr lang="en-US" sz="1800">
                <a:solidFill>
                  <a:srgbClr val="FFFFFF"/>
                </a:solidFill>
              </a:rPr>
              <a:t> and 10th</a:t>
            </a:r>
          </a:p>
          <a:p>
            <a:r>
              <a:rPr lang="en-US" sz="1800">
                <a:solidFill>
                  <a:srgbClr val="FFFFFF"/>
                </a:solidFill>
              </a:rPr>
              <a:t>Week 1 April 5</a:t>
            </a:r>
            <a:r>
              <a:rPr lang="en-US" sz="1800" baseline="30000">
                <a:solidFill>
                  <a:srgbClr val="FFFFFF"/>
                </a:solidFill>
              </a:rPr>
              <a:t>th</a:t>
            </a:r>
            <a:r>
              <a:rPr lang="en-US" sz="1800">
                <a:solidFill>
                  <a:srgbClr val="FFFFFF"/>
                </a:solidFill>
              </a:rPr>
              <a:t> Atlantic and Griswold</a:t>
            </a:r>
          </a:p>
        </p:txBody>
      </p:sp>
      <p:cxnSp>
        <p:nvCxnSpPr>
          <p:cNvPr id="16" name="Straight Connector 15">
            <a:extLst>
              <a:ext uri="{FF2B5EF4-FFF2-40B4-BE49-F238E27FC236}">
                <a16:creationId xmlns:a16="http://schemas.microsoft.com/office/drawing/2014/main" id="{C58D2D3E-B980-4D6F-BBFB-DF7A3A94729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68602" y="6287813"/>
            <a:ext cx="11054799"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3931020"/>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BAF395E-7D52-496C-ACDD-468AEC1ADF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BD25B6-A5FB-E029-D8B0-956A4BFA3035}"/>
              </a:ext>
            </a:extLst>
          </p:cNvPr>
          <p:cNvSpPr>
            <a:spLocks noGrp="1"/>
          </p:cNvSpPr>
          <p:nvPr>
            <p:ph type="title"/>
          </p:nvPr>
        </p:nvSpPr>
        <p:spPr>
          <a:xfrm>
            <a:off x="521208" y="786384"/>
            <a:ext cx="5567266" cy="1707775"/>
          </a:xfrm>
        </p:spPr>
        <p:txBody>
          <a:bodyPr anchor="t">
            <a:normAutofit/>
          </a:bodyPr>
          <a:lstStyle/>
          <a:p>
            <a:r>
              <a:rPr lang="en-US" dirty="0"/>
              <a:t>Ref requirements and Uniforms</a:t>
            </a:r>
          </a:p>
        </p:txBody>
      </p:sp>
      <p:cxnSp>
        <p:nvCxnSpPr>
          <p:cNvPr id="13" name="Straight Connector 12">
            <a:extLst>
              <a:ext uri="{FF2B5EF4-FFF2-40B4-BE49-F238E27FC236}">
                <a16:creationId xmlns:a16="http://schemas.microsoft.com/office/drawing/2014/main" id="{56BAADB1-054E-4A82-8D07-643BD1F433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68602" y="576201"/>
            <a:ext cx="110547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D97096F-AF81-A4D4-B6EA-194D68F6F7AF}"/>
              </a:ext>
            </a:extLst>
          </p:cNvPr>
          <p:cNvSpPr>
            <a:spLocks noGrp="1"/>
          </p:cNvSpPr>
          <p:nvPr>
            <p:ph idx="1"/>
          </p:nvPr>
        </p:nvSpPr>
        <p:spPr>
          <a:xfrm>
            <a:off x="571501" y="2848396"/>
            <a:ext cx="5467441" cy="3018330"/>
          </a:xfrm>
        </p:spPr>
        <p:txBody>
          <a:bodyPr anchor="b">
            <a:normAutofit/>
          </a:bodyPr>
          <a:lstStyle/>
          <a:p>
            <a:r>
              <a:rPr lang="en-US" sz="1800" dirty="0"/>
              <a:t>Uniform attire </a:t>
            </a:r>
          </a:p>
          <a:p>
            <a:r>
              <a:rPr lang="en-US" sz="1800" dirty="0"/>
              <a:t>Equipment for refereeing </a:t>
            </a:r>
          </a:p>
          <a:p>
            <a:r>
              <a:rPr lang="en-US" sz="1800" dirty="0"/>
              <a:t> Refs are required to do check in</a:t>
            </a:r>
          </a:p>
          <a:p>
            <a:r>
              <a:rPr lang="en-US" sz="1800" dirty="0"/>
              <a:t>Roster check are a MUST!</a:t>
            </a:r>
          </a:p>
          <a:p>
            <a:r>
              <a:rPr lang="en-US" sz="1800" dirty="0"/>
              <a:t>Arrival and game start</a:t>
            </a:r>
          </a:p>
        </p:txBody>
      </p:sp>
      <p:cxnSp>
        <p:nvCxnSpPr>
          <p:cNvPr id="15" name="Straight Connector 14">
            <a:extLst>
              <a:ext uri="{FF2B5EF4-FFF2-40B4-BE49-F238E27FC236}">
                <a16:creationId xmlns:a16="http://schemas.microsoft.com/office/drawing/2014/main" id="{B3121654-FB13-441C-AB60-76710D9170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629400" y="571500"/>
            <a:ext cx="0" cy="571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Picture 4" descr="A whistle on a yellow and pink card&#10;&#10;AI-generated content may be incorrect.">
            <a:extLst>
              <a:ext uri="{FF2B5EF4-FFF2-40B4-BE49-F238E27FC236}">
                <a16:creationId xmlns:a16="http://schemas.microsoft.com/office/drawing/2014/main" id="{EEE819CE-5FAB-47D6-703B-321F30CC168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914734" y="1856906"/>
            <a:ext cx="4705764" cy="3141097"/>
          </a:xfrm>
          <a:prstGeom prst="rect">
            <a:avLst/>
          </a:prstGeom>
        </p:spPr>
      </p:pic>
      <p:cxnSp>
        <p:nvCxnSpPr>
          <p:cNvPr id="17" name="Straight Connector 16">
            <a:extLst>
              <a:ext uri="{FF2B5EF4-FFF2-40B4-BE49-F238E27FC236}">
                <a16:creationId xmlns:a16="http://schemas.microsoft.com/office/drawing/2014/main" id="{C58D2D3E-B980-4D6F-BBFB-DF7A3A94729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1500" y="6286500"/>
            <a:ext cx="110547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E6A1F2B6-778C-9007-90AE-48FF790B870A}"/>
              </a:ext>
            </a:extLst>
          </p:cNvPr>
          <p:cNvSpPr txBox="1"/>
          <p:nvPr/>
        </p:nvSpPr>
        <p:spPr>
          <a:xfrm>
            <a:off x="9194834" y="4797948"/>
            <a:ext cx="2425664"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foto.wuestenigel.com/red-and-yellow-referee-cards-a-whistle-and-a-ball-with-euro-banknotes/">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Tree>
    <p:extLst>
      <p:ext uri="{BB962C8B-B14F-4D97-AF65-F5344CB8AC3E}">
        <p14:creationId xmlns:p14="http://schemas.microsoft.com/office/powerpoint/2010/main" val="2247449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BAF395E-7D52-496C-ACDD-468AEC1ADF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1BFB05-CD05-E509-8E81-B70A00A6D655}"/>
              </a:ext>
            </a:extLst>
          </p:cNvPr>
          <p:cNvSpPr>
            <a:spLocks noGrp="1"/>
          </p:cNvSpPr>
          <p:nvPr>
            <p:ph type="title"/>
          </p:nvPr>
        </p:nvSpPr>
        <p:spPr>
          <a:xfrm>
            <a:off x="521208" y="685491"/>
            <a:ext cx="11110427" cy="847984"/>
          </a:xfrm>
        </p:spPr>
        <p:txBody>
          <a:bodyPr anchor="ctr">
            <a:normAutofit/>
          </a:bodyPr>
          <a:lstStyle/>
          <a:p>
            <a:r>
              <a:rPr lang="en-US" dirty="0"/>
              <a:t>Game Time Beginning, Middle, End</a:t>
            </a:r>
          </a:p>
        </p:txBody>
      </p:sp>
      <p:cxnSp>
        <p:nvCxnSpPr>
          <p:cNvPr id="13" name="Straight Connector 12">
            <a:extLst>
              <a:ext uri="{FF2B5EF4-FFF2-40B4-BE49-F238E27FC236}">
                <a16:creationId xmlns:a16="http://schemas.microsoft.com/office/drawing/2014/main" id="{56BAADB1-054E-4A82-8D07-643BD1F433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68602" y="576201"/>
            <a:ext cx="110547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3121654-FB13-441C-AB60-76710D9170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734300" y="1629923"/>
            <a:ext cx="0" cy="46540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60E2184-5CB3-4E83-A25F-90871164B0F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68602" y="1629923"/>
            <a:ext cx="110547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Picture 4" descr="A person in a black shirt pointing&#10;&#10;AI-generated content may be incorrect.">
            <a:extLst>
              <a:ext uri="{FF2B5EF4-FFF2-40B4-BE49-F238E27FC236}">
                <a16:creationId xmlns:a16="http://schemas.microsoft.com/office/drawing/2014/main" id="{146F4620-301E-1914-EBAD-8FF493354BC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74499" y="1919335"/>
            <a:ext cx="6251437" cy="4079063"/>
          </a:xfrm>
          <a:prstGeom prst="rect">
            <a:avLst/>
          </a:prstGeom>
        </p:spPr>
      </p:pic>
      <p:sp>
        <p:nvSpPr>
          <p:cNvPr id="3" name="Content Placeholder 2">
            <a:extLst>
              <a:ext uri="{FF2B5EF4-FFF2-40B4-BE49-F238E27FC236}">
                <a16:creationId xmlns:a16="http://schemas.microsoft.com/office/drawing/2014/main" id="{6534B1FF-6290-21AB-0C3B-2EBE8200E39D}"/>
              </a:ext>
            </a:extLst>
          </p:cNvPr>
          <p:cNvSpPr>
            <a:spLocks noGrp="1"/>
          </p:cNvSpPr>
          <p:nvPr>
            <p:ph idx="1"/>
          </p:nvPr>
        </p:nvSpPr>
        <p:spPr>
          <a:xfrm>
            <a:off x="8184630" y="2031167"/>
            <a:ext cx="3446679" cy="3967235"/>
          </a:xfrm>
        </p:spPr>
        <p:txBody>
          <a:bodyPr>
            <a:normAutofit lnSpcReduction="10000"/>
          </a:bodyPr>
          <a:lstStyle/>
          <a:p>
            <a:r>
              <a:rPr lang="en-US" sz="1800" dirty="0"/>
              <a:t>Games starts</a:t>
            </a:r>
          </a:p>
          <a:p>
            <a:r>
              <a:rPr lang="en-US" sz="1800" dirty="0"/>
              <a:t>Half time! </a:t>
            </a:r>
          </a:p>
          <a:p>
            <a:r>
              <a:rPr lang="en-US" sz="1800" dirty="0"/>
              <a:t>The End</a:t>
            </a:r>
          </a:p>
          <a:p>
            <a:r>
              <a:rPr lang="en-US" sz="1800" dirty="0"/>
              <a:t>Added time?</a:t>
            </a:r>
          </a:p>
          <a:p>
            <a:r>
              <a:rPr lang="en-US" sz="1800" dirty="0"/>
              <a:t>NO Time outs </a:t>
            </a:r>
          </a:p>
          <a:p>
            <a:r>
              <a:rPr lang="en-US" sz="1800" dirty="0"/>
              <a:t>Substitution </a:t>
            </a:r>
          </a:p>
          <a:p>
            <a:r>
              <a:rPr lang="en-US" sz="1800" dirty="0"/>
              <a:t>Player count</a:t>
            </a:r>
          </a:p>
          <a:p>
            <a:r>
              <a:rPr lang="en-US" sz="1800" dirty="0"/>
              <a:t>Injuries</a:t>
            </a:r>
          </a:p>
          <a:p>
            <a:r>
              <a:rPr lang="en-US" sz="1800" dirty="0"/>
              <a:t>Show me the card</a:t>
            </a:r>
          </a:p>
        </p:txBody>
      </p:sp>
      <p:cxnSp>
        <p:nvCxnSpPr>
          <p:cNvPr id="19" name="Straight Connector 18">
            <a:extLst>
              <a:ext uri="{FF2B5EF4-FFF2-40B4-BE49-F238E27FC236}">
                <a16:creationId xmlns:a16="http://schemas.microsoft.com/office/drawing/2014/main" id="{C58D2D3E-B980-4D6F-BBFB-DF7A3A94729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68602" y="6287813"/>
            <a:ext cx="110547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10611886-94B8-CE38-37A2-3A1CC0DCB9E0}"/>
              </a:ext>
            </a:extLst>
          </p:cNvPr>
          <p:cNvSpPr txBox="1"/>
          <p:nvPr/>
        </p:nvSpPr>
        <p:spPr>
          <a:xfrm>
            <a:off x="4371657" y="5798343"/>
            <a:ext cx="2754279"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hkref.blogspot.com/2010/07/how-does-referee-prepare-for-world-cup.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nc-nd/3.0/">
                  <a:extLst>
                    <a:ext uri="{A12FA001-AC4F-418D-AE19-62706E023703}">
                      <ahyp:hlinkClr xmlns:ahyp="http://schemas.microsoft.com/office/drawing/2018/hyperlinkcolor" val="tx"/>
                    </a:ext>
                  </a:extLst>
                </a:hlinkClick>
              </a:rPr>
              <a:t>CC BY-NC-ND</a:t>
            </a:r>
            <a:endParaRPr lang="en-US" sz="700">
              <a:solidFill>
                <a:srgbClr val="FFFFFF"/>
              </a:solidFill>
            </a:endParaRPr>
          </a:p>
        </p:txBody>
      </p:sp>
    </p:spTree>
    <p:extLst>
      <p:ext uri="{BB962C8B-B14F-4D97-AF65-F5344CB8AC3E}">
        <p14:creationId xmlns:p14="http://schemas.microsoft.com/office/powerpoint/2010/main" val="400143573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EBAF395E-7D52-496C-ACDD-468AEC1ADF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6B0202-CF19-4177-31D1-A6DE850F34EA}"/>
              </a:ext>
            </a:extLst>
          </p:cNvPr>
          <p:cNvSpPr>
            <a:spLocks noGrp="1"/>
          </p:cNvSpPr>
          <p:nvPr>
            <p:ph type="title"/>
          </p:nvPr>
        </p:nvSpPr>
        <p:spPr>
          <a:xfrm>
            <a:off x="521208" y="685491"/>
            <a:ext cx="11110427" cy="847984"/>
          </a:xfrm>
        </p:spPr>
        <p:txBody>
          <a:bodyPr anchor="ctr">
            <a:normAutofit/>
          </a:bodyPr>
          <a:lstStyle/>
          <a:p>
            <a:r>
              <a:rPr lang="en-US"/>
              <a:t>It is Your game to control</a:t>
            </a:r>
            <a:endParaRPr lang="en-US" dirty="0"/>
          </a:p>
        </p:txBody>
      </p:sp>
      <p:cxnSp>
        <p:nvCxnSpPr>
          <p:cNvPr id="29" name="Straight Connector 28">
            <a:extLst>
              <a:ext uri="{FF2B5EF4-FFF2-40B4-BE49-F238E27FC236}">
                <a16:creationId xmlns:a16="http://schemas.microsoft.com/office/drawing/2014/main" id="{56BAADB1-054E-4A82-8D07-643BD1F433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68602" y="576201"/>
            <a:ext cx="110547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3121654-FB13-441C-AB60-76710D9170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734300" y="1629923"/>
            <a:ext cx="0" cy="46540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60E2184-5CB3-4E83-A25F-90871164B0F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68602" y="1629923"/>
            <a:ext cx="110547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Picture 4" descr="A close-up of a football field&#10;&#10;AI-generated content may be incorrect.">
            <a:extLst>
              <a:ext uri="{FF2B5EF4-FFF2-40B4-BE49-F238E27FC236}">
                <a16:creationId xmlns:a16="http://schemas.microsoft.com/office/drawing/2014/main" id="{DB619D04-0EC2-857D-A05E-50461A4335B3}"/>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67457" y="1919335"/>
            <a:ext cx="6065521" cy="4079063"/>
          </a:xfrm>
          <a:prstGeom prst="rect">
            <a:avLst/>
          </a:prstGeom>
        </p:spPr>
      </p:pic>
      <p:sp>
        <p:nvSpPr>
          <p:cNvPr id="3" name="Content Placeholder 2">
            <a:extLst>
              <a:ext uri="{FF2B5EF4-FFF2-40B4-BE49-F238E27FC236}">
                <a16:creationId xmlns:a16="http://schemas.microsoft.com/office/drawing/2014/main" id="{687C5CD9-1134-F18A-622E-B410D5F0F549}"/>
              </a:ext>
            </a:extLst>
          </p:cNvPr>
          <p:cNvSpPr>
            <a:spLocks noGrp="1"/>
          </p:cNvSpPr>
          <p:nvPr>
            <p:ph idx="1"/>
          </p:nvPr>
        </p:nvSpPr>
        <p:spPr>
          <a:xfrm>
            <a:off x="8184630" y="2031167"/>
            <a:ext cx="3446679" cy="3967235"/>
          </a:xfrm>
        </p:spPr>
        <p:txBody>
          <a:bodyPr>
            <a:normAutofit/>
          </a:bodyPr>
          <a:lstStyle/>
          <a:p>
            <a:pPr>
              <a:lnSpc>
                <a:spcPct val="110000"/>
              </a:lnSpc>
            </a:pPr>
            <a:r>
              <a:rPr lang="en-US" sz="1500" dirty="0"/>
              <a:t>The ref’s word is Law</a:t>
            </a:r>
          </a:p>
          <a:p>
            <a:pPr>
              <a:lnSpc>
                <a:spcPct val="110000"/>
              </a:lnSpc>
            </a:pPr>
            <a:r>
              <a:rPr lang="en-US" sz="1500" dirty="0"/>
              <a:t>The field is your safe zone</a:t>
            </a:r>
          </a:p>
          <a:p>
            <a:pPr>
              <a:lnSpc>
                <a:spcPct val="110000"/>
              </a:lnSpc>
            </a:pPr>
            <a:r>
              <a:rPr lang="en-US" sz="1500" dirty="0"/>
              <a:t>Youth Refs </a:t>
            </a:r>
          </a:p>
          <a:p>
            <a:pPr>
              <a:lnSpc>
                <a:spcPct val="110000"/>
              </a:lnSpc>
            </a:pPr>
            <a:r>
              <a:rPr lang="en-US" sz="1500" dirty="0"/>
              <a:t>Whistle</a:t>
            </a:r>
          </a:p>
          <a:p>
            <a:pPr lvl="1">
              <a:lnSpc>
                <a:spcPct val="110000"/>
              </a:lnSpc>
            </a:pPr>
            <a:r>
              <a:rPr lang="en-US" sz="1500" dirty="0"/>
              <a:t>1 whistle to start play and stop play</a:t>
            </a:r>
          </a:p>
          <a:p>
            <a:pPr lvl="1">
              <a:lnSpc>
                <a:spcPct val="110000"/>
              </a:lnSpc>
            </a:pPr>
            <a:r>
              <a:rPr lang="en-US" sz="1500" dirty="0"/>
              <a:t>2 long whistles to end the half</a:t>
            </a:r>
          </a:p>
          <a:p>
            <a:pPr lvl="1">
              <a:lnSpc>
                <a:spcPct val="110000"/>
              </a:lnSpc>
            </a:pPr>
            <a:r>
              <a:rPr lang="en-US" sz="1500" dirty="0"/>
              <a:t>3 long whistles to end the game  </a:t>
            </a:r>
          </a:p>
          <a:p>
            <a:pPr>
              <a:lnSpc>
                <a:spcPct val="110000"/>
              </a:lnSpc>
            </a:pPr>
            <a:r>
              <a:rPr lang="en-US" sz="1500" dirty="0"/>
              <a:t>Call it how you see it </a:t>
            </a:r>
          </a:p>
          <a:p>
            <a:pPr>
              <a:lnSpc>
                <a:spcPct val="110000"/>
              </a:lnSpc>
            </a:pPr>
            <a:r>
              <a:rPr lang="en-US" sz="1500" dirty="0"/>
              <a:t>Teamwork makes the dream work</a:t>
            </a:r>
          </a:p>
          <a:p>
            <a:pPr marL="0" indent="0">
              <a:lnSpc>
                <a:spcPct val="110000"/>
              </a:lnSpc>
              <a:buNone/>
            </a:pPr>
            <a:endParaRPr lang="en-US" sz="1500" dirty="0"/>
          </a:p>
          <a:p>
            <a:pPr>
              <a:lnSpc>
                <a:spcPct val="110000"/>
              </a:lnSpc>
            </a:pPr>
            <a:endParaRPr lang="en-US" sz="1500" dirty="0"/>
          </a:p>
        </p:txBody>
      </p:sp>
      <p:cxnSp>
        <p:nvCxnSpPr>
          <p:cNvPr id="27" name="Straight Connector 26">
            <a:extLst>
              <a:ext uri="{FF2B5EF4-FFF2-40B4-BE49-F238E27FC236}">
                <a16:creationId xmlns:a16="http://schemas.microsoft.com/office/drawing/2014/main" id="{C58D2D3E-B980-4D6F-BBFB-DF7A3A94729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68602" y="6287813"/>
            <a:ext cx="110547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728508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additive="base">
                                        <p:cTn id="3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fade">
                                      <p:cBhvr>
                                        <p:cTn id="45" dur="500"/>
                                        <p:tgtEl>
                                          <p:spTgt spid="3">
                                            <p:txEl>
                                              <p:pRg st="7" end="7"/>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3">
                                            <p:txEl>
                                              <p:pRg st="8" end="8"/>
                                            </p:txEl>
                                          </p:spTgt>
                                        </p:tgtEl>
                                        <p:attrNameLst>
                                          <p:attrName>style.visibility</p:attrName>
                                        </p:attrNameLst>
                                      </p:cBhvr>
                                      <p:to>
                                        <p:strVal val="visible"/>
                                      </p:to>
                                    </p:set>
                                    <p:animEffect transition="in" filter="fade">
                                      <p:cBhvr>
                                        <p:cTn id="50"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B8F14E13-1923-411D-9A16-1C28898D56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2" y="0"/>
            <a:ext cx="121987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DA914D-6BBB-FA90-8DC3-7C40B6941E85}"/>
              </a:ext>
            </a:extLst>
          </p:cNvPr>
          <p:cNvSpPr>
            <a:spLocks noGrp="1"/>
          </p:cNvSpPr>
          <p:nvPr>
            <p:ph type="title"/>
          </p:nvPr>
        </p:nvSpPr>
        <p:spPr>
          <a:xfrm>
            <a:off x="555870" y="4572001"/>
            <a:ext cx="3695699" cy="1508356"/>
          </a:xfrm>
        </p:spPr>
        <p:txBody>
          <a:bodyPr anchor="ctr">
            <a:normAutofit/>
          </a:bodyPr>
          <a:lstStyle/>
          <a:p>
            <a:r>
              <a:rPr lang="en-US" dirty="0"/>
              <a:t>Offsides </a:t>
            </a:r>
          </a:p>
        </p:txBody>
      </p:sp>
      <p:pic>
        <p:nvPicPr>
          <p:cNvPr id="5" name="Picture 4" descr="A football field with red and blue balls&#10;&#10;AI-generated content may be incorrect.">
            <a:extLst>
              <a:ext uri="{FF2B5EF4-FFF2-40B4-BE49-F238E27FC236}">
                <a16:creationId xmlns:a16="http://schemas.microsoft.com/office/drawing/2014/main" id="{4003DEE8-1876-14C9-5B54-A8122531B7EE}"/>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454578" y="571500"/>
            <a:ext cx="4487001" cy="3275511"/>
          </a:xfrm>
          <a:prstGeom prst="rect">
            <a:avLst/>
          </a:prstGeom>
        </p:spPr>
      </p:pic>
      <p:pic>
        <p:nvPicPr>
          <p:cNvPr id="8" name="Picture 7" descr="A person holding a flag&#10;&#10;AI-generated content may be incorrect.">
            <a:extLst>
              <a:ext uri="{FF2B5EF4-FFF2-40B4-BE49-F238E27FC236}">
                <a16:creationId xmlns:a16="http://schemas.microsoft.com/office/drawing/2014/main" id="{89F91C84-E8BB-804C-3DA9-0D8C0901203E}"/>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6268258" y="571500"/>
            <a:ext cx="4646114" cy="3275511"/>
          </a:xfrm>
          <a:prstGeom prst="rect">
            <a:avLst/>
          </a:prstGeom>
        </p:spPr>
      </p:pic>
      <p:cxnSp>
        <p:nvCxnSpPr>
          <p:cNvPr id="26" name="Straight Connector 25">
            <a:extLst>
              <a:ext uri="{FF2B5EF4-FFF2-40B4-BE49-F238E27FC236}">
                <a16:creationId xmlns:a16="http://schemas.microsoft.com/office/drawing/2014/main" id="{D927055D-9ECF-487E-91DD-FFA84AB92DB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1333" y="4337068"/>
            <a:ext cx="110547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9680397-442B-08FE-942A-63DCD6847CF6}"/>
              </a:ext>
            </a:extLst>
          </p:cNvPr>
          <p:cNvSpPr>
            <a:spLocks noGrp="1"/>
          </p:cNvSpPr>
          <p:nvPr>
            <p:ph idx="1"/>
          </p:nvPr>
        </p:nvSpPr>
        <p:spPr>
          <a:xfrm>
            <a:off x="4728315" y="4572001"/>
            <a:ext cx="6902996" cy="1508361"/>
          </a:xfrm>
        </p:spPr>
        <p:txBody>
          <a:bodyPr anchor="ctr">
            <a:normAutofit/>
          </a:bodyPr>
          <a:lstStyle/>
          <a:p>
            <a:pPr>
              <a:lnSpc>
                <a:spcPct val="110000"/>
              </a:lnSpc>
            </a:pPr>
            <a:r>
              <a:rPr lang="en-US" sz="1700" dirty="0"/>
              <a:t>Offsides occurs when the attacker is closer to the goal than the last defender or the ball. </a:t>
            </a:r>
          </a:p>
          <a:p>
            <a:pPr>
              <a:lnSpc>
                <a:spcPct val="110000"/>
              </a:lnSpc>
            </a:pPr>
            <a:r>
              <a:rPr lang="en-US" sz="1700" dirty="0"/>
              <a:t>Offsides in U15</a:t>
            </a:r>
          </a:p>
          <a:p>
            <a:pPr>
              <a:lnSpc>
                <a:spcPct val="110000"/>
              </a:lnSpc>
            </a:pPr>
            <a:r>
              <a:rPr lang="en-US" sz="1700" dirty="0"/>
              <a:t>AR and offsides</a:t>
            </a:r>
          </a:p>
        </p:txBody>
      </p:sp>
      <p:cxnSp>
        <p:nvCxnSpPr>
          <p:cNvPr id="28" name="Straight Connector 27">
            <a:extLst>
              <a:ext uri="{FF2B5EF4-FFF2-40B4-BE49-F238E27FC236}">
                <a16:creationId xmlns:a16="http://schemas.microsoft.com/office/drawing/2014/main" id="{F0DC1883-8AF7-483D-9074-3C6D8AF575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1500" y="6286500"/>
            <a:ext cx="110547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1CF89D75-E5AC-4C45-9D87-228849A4C7A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419600" y="4337068"/>
            <a:ext cx="0" cy="19494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24F533C5-ED5F-625D-3233-39D613C07B8C}"/>
              </a:ext>
            </a:extLst>
          </p:cNvPr>
          <p:cNvSpPr txBox="1"/>
          <p:nvPr/>
        </p:nvSpPr>
        <p:spPr>
          <a:xfrm>
            <a:off x="3373248" y="3646956"/>
            <a:ext cx="2568331"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commons.wikimedia.org/wiki/File:Offsidelarge-no-active-play.svg">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7"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
        <p:nvSpPr>
          <p:cNvPr id="9" name="TextBox 8">
            <a:extLst>
              <a:ext uri="{FF2B5EF4-FFF2-40B4-BE49-F238E27FC236}">
                <a16:creationId xmlns:a16="http://schemas.microsoft.com/office/drawing/2014/main" id="{DDCBF7E1-8AF8-4FDF-5AFA-760ECFBA6050}"/>
              </a:ext>
            </a:extLst>
          </p:cNvPr>
          <p:cNvSpPr txBox="1"/>
          <p:nvPr/>
        </p:nvSpPr>
        <p:spPr>
          <a:xfrm>
            <a:off x="8160093" y="3646956"/>
            <a:ext cx="2754279"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6" tooltip="https://hkref.blogspot.com/2012/07/ears-up-down-up-down.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8" tooltip="https://creativecommons.org/licenses/by-nc-nd/3.0/">
                  <a:extLst>
                    <a:ext uri="{A12FA001-AC4F-418D-AE19-62706E023703}">
                      <ahyp:hlinkClr xmlns:ahyp="http://schemas.microsoft.com/office/drawing/2018/hyperlinkcolor" val="tx"/>
                    </a:ext>
                  </a:extLst>
                </a:hlinkClick>
              </a:rPr>
              <a:t>CC BY-NC-ND</a:t>
            </a:r>
            <a:endParaRPr lang="en-US" sz="700">
              <a:solidFill>
                <a:srgbClr val="FFFFFF"/>
              </a:solidFill>
            </a:endParaRPr>
          </a:p>
        </p:txBody>
      </p:sp>
    </p:spTree>
    <p:extLst>
      <p:ext uri="{BB962C8B-B14F-4D97-AF65-F5344CB8AC3E}">
        <p14:creationId xmlns:p14="http://schemas.microsoft.com/office/powerpoint/2010/main" val="42341240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BAF395E-7D52-496C-ACDD-468AEC1ADF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football ball on a wooden surface&#10;&#10;AI-generated content may be incorrect.">
            <a:extLst>
              <a:ext uri="{FF2B5EF4-FFF2-40B4-BE49-F238E27FC236}">
                <a16:creationId xmlns:a16="http://schemas.microsoft.com/office/drawing/2014/main" id="{9A7DE2A7-F6F1-CBA4-6DBC-664D5F9E8BAC}"/>
              </a:ext>
            </a:extLst>
          </p:cNvPr>
          <p:cNvPicPr>
            <a:picLocks noChangeAspect="1"/>
          </p:cNvPicPr>
          <p:nvPr/>
        </p:nvPicPr>
        <p:blipFill>
          <a:blip r:embed="rId3">
            <a:alphaModFix amt="60000"/>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1555" b="14175"/>
          <a:stretch/>
        </p:blipFill>
        <p:spPr>
          <a:xfrm>
            <a:off x="20" y="10"/>
            <a:ext cx="12191980" cy="6857990"/>
          </a:xfrm>
          <a:prstGeom prst="rect">
            <a:avLst/>
          </a:prstGeom>
        </p:spPr>
      </p:pic>
      <p:sp>
        <p:nvSpPr>
          <p:cNvPr id="2" name="Title 1">
            <a:extLst>
              <a:ext uri="{FF2B5EF4-FFF2-40B4-BE49-F238E27FC236}">
                <a16:creationId xmlns:a16="http://schemas.microsoft.com/office/drawing/2014/main" id="{27F2A4C3-5A67-F60D-4DDC-A5B12CE58CBB}"/>
              </a:ext>
            </a:extLst>
          </p:cNvPr>
          <p:cNvSpPr>
            <a:spLocks noGrp="1"/>
          </p:cNvSpPr>
          <p:nvPr>
            <p:ph type="title"/>
          </p:nvPr>
        </p:nvSpPr>
        <p:spPr>
          <a:xfrm>
            <a:off x="528734" y="822960"/>
            <a:ext cx="5425025" cy="4977011"/>
          </a:xfrm>
        </p:spPr>
        <p:txBody>
          <a:bodyPr anchor="t">
            <a:normAutofit/>
          </a:bodyPr>
          <a:lstStyle/>
          <a:p>
            <a:r>
              <a:rPr lang="en-US" sz="6000">
                <a:solidFill>
                  <a:srgbClr val="FFFFFF"/>
                </a:solidFill>
              </a:rPr>
              <a:t>Let’s start with the Monster division... U8</a:t>
            </a:r>
          </a:p>
        </p:txBody>
      </p:sp>
      <p:cxnSp>
        <p:nvCxnSpPr>
          <p:cNvPr id="12" name="Straight Connector 11">
            <a:extLst>
              <a:ext uri="{FF2B5EF4-FFF2-40B4-BE49-F238E27FC236}">
                <a16:creationId xmlns:a16="http://schemas.microsoft.com/office/drawing/2014/main" id="{56BAADB1-054E-4A82-8D07-643BD1F433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68602" y="576201"/>
            <a:ext cx="11054799"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3121654-FB13-441C-AB60-76710D9170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725760" y="571500"/>
            <a:ext cx="0" cy="5702865"/>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24A8702-0E1A-6DFD-69DA-49553269C5AD}"/>
              </a:ext>
            </a:extLst>
          </p:cNvPr>
          <p:cNvSpPr>
            <a:spLocks noGrp="1"/>
          </p:cNvSpPr>
          <p:nvPr>
            <p:ph idx="1"/>
          </p:nvPr>
        </p:nvSpPr>
        <p:spPr>
          <a:xfrm>
            <a:off x="8142513" y="948751"/>
            <a:ext cx="3480887" cy="4966512"/>
          </a:xfrm>
        </p:spPr>
        <p:txBody>
          <a:bodyPr anchor="b">
            <a:normAutofit/>
          </a:bodyPr>
          <a:lstStyle/>
          <a:p>
            <a:r>
              <a:rPr lang="en-US" sz="1800">
                <a:solidFill>
                  <a:srgbClr val="FFFFFF"/>
                </a:solidFill>
              </a:rPr>
              <a:t>Game duration</a:t>
            </a:r>
          </a:p>
          <a:p>
            <a:r>
              <a:rPr lang="en-US" sz="1800">
                <a:solidFill>
                  <a:srgbClr val="FFFFFF"/>
                </a:solidFill>
              </a:rPr>
              <a:t>U8 plays 5v5 with a size 3 ball</a:t>
            </a:r>
          </a:p>
          <a:p>
            <a:r>
              <a:rPr lang="en-US" sz="1800">
                <a:solidFill>
                  <a:srgbClr val="FFFFFF"/>
                </a:solidFill>
              </a:rPr>
              <a:t>Throw ins</a:t>
            </a:r>
          </a:p>
          <a:p>
            <a:r>
              <a:rPr lang="en-US" sz="1800">
                <a:solidFill>
                  <a:srgbClr val="FFFFFF"/>
                </a:solidFill>
              </a:rPr>
              <a:t>Corners and goal kicks</a:t>
            </a:r>
          </a:p>
          <a:p>
            <a:r>
              <a:rPr lang="en-US" sz="1800">
                <a:solidFill>
                  <a:srgbClr val="FFFFFF"/>
                </a:solidFill>
              </a:rPr>
              <a:t>No keepers</a:t>
            </a:r>
          </a:p>
          <a:p>
            <a:r>
              <a:rPr lang="en-US" sz="1800">
                <a:solidFill>
                  <a:srgbClr val="FFFFFF"/>
                </a:solidFill>
              </a:rPr>
              <a:t>U8 are their own breed</a:t>
            </a:r>
          </a:p>
        </p:txBody>
      </p:sp>
      <p:cxnSp>
        <p:nvCxnSpPr>
          <p:cNvPr id="16" name="Straight Connector 15">
            <a:extLst>
              <a:ext uri="{FF2B5EF4-FFF2-40B4-BE49-F238E27FC236}">
                <a16:creationId xmlns:a16="http://schemas.microsoft.com/office/drawing/2014/main" id="{C58D2D3E-B980-4D6F-BBFB-DF7A3A94729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68602" y="6287813"/>
            <a:ext cx="11054799"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4506910"/>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A240FCEE-B6E2-46D0-9BB0-F45F79545E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1501" y="571500"/>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BD2FB83-3783-4477-80B5-DA5BF10BAF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742482" y="571500"/>
            <a:ext cx="0" cy="571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83EA203-71D5-49C0-9626-FFA8E46787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7485" y="6283518"/>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60220DBA-8988-4873-8FCD-3FFAC3CF1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Question marks in a line and one question mark is lit">
            <a:extLst>
              <a:ext uri="{FF2B5EF4-FFF2-40B4-BE49-F238E27FC236}">
                <a16:creationId xmlns:a16="http://schemas.microsoft.com/office/drawing/2014/main" id="{6CDA9D83-A5D8-5C56-9683-F6A8560215D7}"/>
              </a:ext>
            </a:extLst>
          </p:cNvPr>
          <p:cNvPicPr>
            <a:picLocks noChangeAspect="1"/>
          </p:cNvPicPr>
          <p:nvPr/>
        </p:nvPicPr>
        <p:blipFill>
          <a:blip r:embed="rId2">
            <a:alphaModFix amt="60000"/>
          </a:blip>
          <a:srcRect t="2056" b="13674"/>
          <a:stretch/>
        </p:blipFill>
        <p:spPr>
          <a:xfrm>
            <a:off x="20" y="10"/>
            <a:ext cx="12191979" cy="6857989"/>
          </a:xfrm>
          <a:prstGeom prst="rect">
            <a:avLst/>
          </a:prstGeom>
        </p:spPr>
      </p:pic>
      <p:sp>
        <p:nvSpPr>
          <p:cNvPr id="2" name="Title 1">
            <a:extLst>
              <a:ext uri="{FF2B5EF4-FFF2-40B4-BE49-F238E27FC236}">
                <a16:creationId xmlns:a16="http://schemas.microsoft.com/office/drawing/2014/main" id="{8D27B20F-9502-0F93-DB39-E83D7EFFA2BF}"/>
              </a:ext>
            </a:extLst>
          </p:cNvPr>
          <p:cNvSpPr>
            <a:spLocks noGrp="1"/>
          </p:cNvSpPr>
          <p:nvPr>
            <p:ph type="title"/>
          </p:nvPr>
        </p:nvSpPr>
        <p:spPr>
          <a:xfrm>
            <a:off x="521208" y="822961"/>
            <a:ext cx="7213092" cy="4475714"/>
          </a:xfrm>
        </p:spPr>
        <p:txBody>
          <a:bodyPr vert="horz" lIns="91440" tIns="45720" rIns="91440" bIns="45720" rtlCol="0" anchor="t">
            <a:normAutofit/>
          </a:bodyPr>
          <a:lstStyle/>
          <a:p>
            <a:r>
              <a:rPr lang="en-US" sz="4800">
                <a:solidFill>
                  <a:srgbClr val="FFFFFF"/>
                </a:solidFill>
              </a:rPr>
              <a:t>Questions for U8?</a:t>
            </a:r>
          </a:p>
        </p:txBody>
      </p:sp>
      <p:cxnSp>
        <p:nvCxnSpPr>
          <p:cNvPr id="17" name="Straight Connector 16">
            <a:extLst>
              <a:ext uri="{FF2B5EF4-FFF2-40B4-BE49-F238E27FC236}">
                <a16:creationId xmlns:a16="http://schemas.microsoft.com/office/drawing/2014/main" id="{3A8CB1B5-064D-4590-A7F2-70C604854D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60238" y="571500"/>
            <a:ext cx="11060262"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5C0F619-4F98-49B2-B92F-39B242F38F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65869" y="6287848"/>
            <a:ext cx="11060263"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7566643"/>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BAF395E-7D52-496C-ACDD-468AEC1ADF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football ball on a field&#10;&#10;AI-generated content may be incorrect.">
            <a:extLst>
              <a:ext uri="{FF2B5EF4-FFF2-40B4-BE49-F238E27FC236}">
                <a16:creationId xmlns:a16="http://schemas.microsoft.com/office/drawing/2014/main" id="{C67F1F75-B691-A7FC-3853-56A3BF619FA1}"/>
              </a:ext>
            </a:extLst>
          </p:cNvPr>
          <p:cNvPicPr>
            <a:picLocks noChangeAspect="1"/>
          </p:cNvPicPr>
          <p:nvPr/>
        </p:nvPicPr>
        <p:blipFill>
          <a:blip r:embed="rId3">
            <a:alphaModFix amt="60000"/>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778" r="1" b="1"/>
          <a:stretch/>
        </p:blipFill>
        <p:spPr>
          <a:xfrm>
            <a:off x="20" y="10"/>
            <a:ext cx="12191980" cy="6857990"/>
          </a:xfrm>
          <a:prstGeom prst="rect">
            <a:avLst/>
          </a:prstGeom>
        </p:spPr>
      </p:pic>
      <p:sp>
        <p:nvSpPr>
          <p:cNvPr id="2" name="Title 1">
            <a:extLst>
              <a:ext uri="{FF2B5EF4-FFF2-40B4-BE49-F238E27FC236}">
                <a16:creationId xmlns:a16="http://schemas.microsoft.com/office/drawing/2014/main" id="{C66B4887-B26E-72F9-798D-07736911D48E}"/>
              </a:ext>
            </a:extLst>
          </p:cNvPr>
          <p:cNvSpPr>
            <a:spLocks noGrp="1"/>
          </p:cNvSpPr>
          <p:nvPr>
            <p:ph type="title"/>
          </p:nvPr>
        </p:nvSpPr>
        <p:spPr>
          <a:xfrm>
            <a:off x="528734" y="822960"/>
            <a:ext cx="5425025" cy="4977011"/>
          </a:xfrm>
        </p:spPr>
        <p:txBody>
          <a:bodyPr anchor="t">
            <a:normAutofit/>
          </a:bodyPr>
          <a:lstStyle/>
          <a:p>
            <a:r>
              <a:rPr lang="en-US" sz="6000">
                <a:solidFill>
                  <a:srgbClr val="FFFFFF"/>
                </a:solidFill>
              </a:rPr>
              <a:t>The “know it all” division... U10</a:t>
            </a:r>
          </a:p>
        </p:txBody>
      </p:sp>
      <p:cxnSp>
        <p:nvCxnSpPr>
          <p:cNvPr id="19" name="Straight Connector 18">
            <a:extLst>
              <a:ext uri="{FF2B5EF4-FFF2-40B4-BE49-F238E27FC236}">
                <a16:creationId xmlns:a16="http://schemas.microsoft.com/office/drawing/2014/main" id="{56BAADB1-054E-4A82-8D07-643BD1F433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68602" y="576201"/>
            <a:ext cx="11054799"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3121654-FB13-441C-AB60-76710D9170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725760" y="571500"/>
            <a:ext cx="0" cy="5702865"/>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F9041A0-3695-8D5C-A97B-B397EC851F7B}"/>
              </a:ext>
            </a:extLst>
          </p:cNvPr>
          <p:cNvSpPr>
            <a:spLocks noGrp="1"/>
          </p:cNvSpPr>
          <p:nvPr>
            <p:ph idx="1"/>
          </p:nvPr>
        </p:nvSpPr>
        <p:spPr>
          <a:xfrm>
            <a:off x="8142513" y="948751"/>
            <a:ext cx="3480887" cy="4966512"/>
          </a:xfrm>
        </p:spPr>
        <p:txBody>
          <a:bodyPr anchor="b">
            <a:normAutofit/>
          </a:bodyPr>
          <a:lstStyle/>
          <a:p>
            <a:r>
              <a:rPr lang="en-US" sz="1800">
                <a:solidFill>
                  <a:srgbClr val="FFFFFF"/>
                </a:solidFill>
              </a:rPr>
              <a:t>Game duration</a:t>
            </a:r>
          </a:p>
          <a:p>
            <a:r>
              <a:rPr lang="en-US" sz="1800">
                <a:solidFill>
                  <a:srgbClr val="FFFFFF"/>
                </a:solidFill>
              </a:rPr>
              <a:t>U10 plays 9v9 with a size 4 ball</a:t>
            </a:r>
          </a:p>
          <a:p>
            <a:r>
              <a:rPr lang="en-US" sz="1800">
                <a:solidFill>
                  <a:srgbClr val="FFFFFF"/>
                </a:solidFill>
              </a:rPr>
              <a:t>Throw ins</a:t>
            </a:r>
          </a:p>
          <a:p>
            <a:r>
              <a:rPr lang="en-US" sz="1800">
                <a:solidFill>
                  <a:srgbClr val="FFFFFF"/>
                </a:solidFill>
              </a:rPr>
              <a:t>Intro to Keeper</a:t>
            </a:r>
          </a:p>
          <a:p>
            <a:r>
              <a:rPr lang="en-US" sz="1800">
                <a:solidFill>
                  <a:srgbClr val="FFFFFF"/>
                </a:solidFill>
              </a:rPr>
              <a:t>Slide tackling but no headers?</a:t>
            </a:r>
          </a:p>
          <a:p>
            <a:r>
              <a:rPr lang="en-US" sz="1800">
                <a:solidFill>
                  <a:srgbClr val="FFFFFF"/>
                </a:solidFill>
              </a:rPr>
              <a:t>Offsides</a:t>
            </a:r>
          </a:p>
          <a:p>
            <a:r>
              <a:rPr lang="en-US" sz="1800">
                <a:solidFill>
                  <a:srgbClr val="FFFFFF"/>
                </a:solidFill>
              </a:rPr>
              <a:t>Breaking the bad habits</a:t>
            </a:r>
          </a:p>
          <a:p>
            <a:endParaRPr lang="en-US" sz="1800">
              <a:solidFill>
                <a:srgbClr val="FFFFFF"/>
              </a:solidFill>
            </a:endParaRPr>
          </a:p>
        </p:txBody>
      </p:sp>
      <p:cxnSp>
        <p:nvCxnSpPr>
          <p:cNvPr id="21" name="Straight Connector 20">
            <a:extLst>
              <a:ext uri="{FF2B5EF4-FFF2-40B4-BE49-F238E27FC236}">
                <a16:creationId xmlns:a16="http://schemas.microsoft.com/office/drawing/2014/main" id="{C58D2D3E-B980-4D6F-BBFB-DF7A3A94729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68602" y="6287813"/>
            <a:ext cx="11054799"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832232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A240FCEE-B6E2-46D0-9BB0-F45F79545E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1501" y="571500"/>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BD2FB83-3783-4477-80B5-DA5BF10BAF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742482" y="571500"/>
            <a:ext cx="0" cy="571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83EA203-71D5-49C0-9626-FFA8E46787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7485" y="6283518"/>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60220DBA-8988-4873-8FCD-3FFAC3CF1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Question marks in a line and one question mark is lit">
            <a:extLst>
              <a:ext uri="{FF2B5EF4-FFF2-40B4-BE49-F238E27FC236}">
                <a16:creationId xmlns:a16="http://schemas.microsoft.com/office/drawing/2014/main" id="{C3AA7FDF-4097-C346-99C8-0B9B1383E47A}"/>
              </a:ext>
            </a:extLst>
          </p:cNvPr>
          <p:cNvPicPr>
            <a:picLocks noChangeAspect="1"/>
          </p:cNvPicPr>
          <p:nvPr/>
        </p:nvPicPr>
        <p:blipFill>
          <a:blip r:embed="rId2">
            <a:alphaModFix amt="60000"/>
          </a:blip>
          <a:srcRect t="2056" b="13674"/>
          <a:stretch/>
        </p:blipFill>
        <p:spPr>
          <a:xfrm>
            <a:off x="20" y="10"/>
            <a:ext cx="12191980" cy="6857990"/>
          </a:xfrm>
          <a:prstGeom prst="rect">
            <a:avLst/>
          </a:prstGeom>
        </p:spPr>
      </p:pic>
      <p:sp>
        <p:nvSpPr>
          <p:cNvPr id="2" name="Title 1">
            <a:extLst>
              <a:ext uri="{FF2B5EF4-FFF2-40B4-BE49-F238E27FC236}">
                <a16:creationId xmlns:a16="http://schemas.microsoft.com/office/drawing/2014/main" id="{49443D9A-45F6-2C6D-B271-503851C58E42}"/>
              </a:ext>
            </a:extLst>
          </p:cNvPr>
          <p:cNvSpPr>
            <a:spLocks noGrp="1"/>
          </p:cNvSpPr>
          <p:nvPr>
            <p:ph type="title"/>
          </p:nvPr>
        </p:nvSpPr>
        <p:spPr>
          <a:xfrm>
            <a:off x="521208" y="4819615"/>
            <a:ext cx="6817836" cy="1264936"/>
          </a:xfrm>
        </p:spPr>
        <p:txBody>
          <a:bodyPr vert="horz" lIns="91440" tIns="45720" rIns="91440" bIns="45720" rtlCol="0" anchor="ctr">
            <a:normAutofit/>
          </a:bodyPr>
          <a:lstStyle/>
          <a:p>
            <a:r>
              <a:rPr lang="en-US" sz="4800">
                <a:solidFill>
                  <a:srgbClr val="FFFFFF"/>
                </a:solidFill>
              </a:rPr>
              <a:t>Questions for U10?</a:t>
            </a:r>
          </a:p>
        </p:txBody>
      </p:sp>
      <p:cxnSp>
        <p:nvCxnSpPr>
          <p:cNvPr id="17" name="Straight Connector 16">
            <a:extLst>
              <a:ext uri="{FF2B5EF4-FFF2-40B4-BE49-F238E27FC236}">
                <a16:creationId xmlns:a16="http://schemas.microsoft.com/office/drawing/2014/main" id="{F1981B13-F880-47D1-BA19-C2C84FC7545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65869" y="4610607"/>
            <a:ext cx="11054799"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9889C86-81F5-4E2B-A1BF-3DC57716B53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734300" y="4614653"/>
            <a:ext cx="0" cy="1674861"/>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D1651B2-663F-4ED2-A7D2-9D74A5DFD19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61819" y="6289514"/>
            <a:ext cx="11054799"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0587149"/>
      </p:ext>
    </p:extLst>
  </p:cSld>
  <p:clrMapOvr>
    <a:masterClrMapping/>
  </p:clrMapOvr>
  <p:transition spd="med">
    <p:pull/>
  </p:transition>
</p:sld>
</file>

<file path=ppt/theme/theme1.xml><?xml version="1.0" encoding="utf-8"?>
<a:theme xmlns:a="http://schemas.openxmlformats.org/drawingml/2006/main" name="AlignmentVTI">
  <a:themeElements>
    <a:clrScheme name="Alignment">
      <a:dk1>
        <a:sysClr val="windowText" lastClr="000000"/>
      </a:dk1>
      <a:lt1>
        <a:sysClr val="window" lastClr="FFFFFF"/>
      </a:lt1>
      <a:dk2>
        <a:srgbClr val="3B3D38"/>
      </a:dk2>
      <a:lt2>
        <a:srgbClr val="F7F2EE"/>
      </a:lt2>
      <a:accent1>
        <a:srgbClr val="928A63"/>
      </a:accent1>
      <a:accent2>
        <a:srgbClr val="B57B6B"/>
      </a:accent2>
      <a:accent3>
        <a:srgbClr val="9E8484"/>
      </a:accent3>
      <a:accent4>
        <a:srgbClr val="7C8A75"/>
      </a:accent4>
      <a:accent5>
        <a:srgbClr val="8C8578"/>
      </a:accent5>
      <a:accent6>
        <a:srgbClr val="A18563"/>
      </a:accent6>
      <a:hlink>
        <a:srgbClr val="B57B6B"/>
      </a:hlink>
      <a:folHlink>
        <a:srgbClr val="7C8A75"/>
      </a:folHlink>
    </a:clrScheme>
    <a:fontScheme name="Custom 1">
      <a:majorFont>
        <a:latin typeface="Batang"/>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lignmentVTI" id="{606D7720-FAA0-4ADC-B967-3239DA8ECA1A}" vid="{10074623-6FCC-4A3C-AAA5-58644BD8FF1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216</TotalTime>
  <Words>2707</Words>
  <Application>Microsoft Office PowerPoint</Application>
  <PresentationFormat>Widescreen</PresentationFormat>
  <Paragraphs>148</Paragraphs>
  <Slides>14</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Batang</vt:lpstr>
      <vt:lpstr>Aptos</vt:lpstr>
      <vt:lpstr>Arial</vt:lpstr>
      <vt:lpstr>Avenir Next LT Pro Light</vt:lpstr>
      <vt:lpstr>AlignmentVTI</vt:lpstr>
      <vt:lpstr>SWISL Soccer Ref Clinic</vt:lpstr>
      <vt:lpstr>Ref requirements and Uniforms</vt:lpstr>
      <vt:lpstr>Game Time Beginning, Middle, End</vt:lpstr>
      <vt:lpstr>It is Your game to control</vt:lpstr>
      <vt:lpstr>Offsides </vt:lpstr>
      <vt:lpstr>Let’s start with the Monster division... U8</vt:lpstr>
      <vt:lpstr>Questions for U8?</vt:lpstr>
      <vt:lpstr>The “know it all” division... U10</vt:lpstr>
      <vt:lpstr>Questions for U10?</vt:lpstr>
      <vt:lpstr>U12 the been there done that division</vt:lpstr>
      <vt:lpstr>Questions for U12</vt:lpstr>
      <vt:lpstr>U15 Welcome to the big leagues!</vt:lpstr>
      <vt:lpstr>U15 questions?</vt:lpstr>
      <vt:lpstr>Scheduling and Communications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Chelsey Buman</dc:creator>
  <cp:lastModifiedBy>Chelsey Buman</cp:lastModifiedBy>
  <cp:revision>1</cp:revision>
  <dcterms:created xsi:type="dcterms:W3CDTF">2025-04-02T18:44:59Z</dcterms:created>
  <dcterms:modified xsi:type="dcterms:W3CDTF">2025-04-02T22:21:51Z</dcterms:modified>
</cp:coreProperties>
</file>